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8" r:id="rId2"/>
    <p:sldId id="259" r:id="rId3"/>
    <p:sldId id="269" r:id="rId4"/>
    <p:sldId id="273" r:id="rId5"/>
    <p:sldId id="270" r:id="rId6"/>
    <p:sldId id="271" r:id="rId7"/>
    <p:sldId id="268" r:id="rId8"/>
    <p:sldId id="272" r:id="rId9"/>
    <p:sldId id="274" r:id="rId10"/>
    <p:sldId id="275" r:id="rId11"/>
    <p:sldId id="276" r:id="rId12"/>
    <p:sldId id="277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7DFBD1-7E8D-1541-A27B-1522DA02539C}" v="321" dt="2025-05-23T00:13:01.5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9"/>
    <p:restoredTop sz="94800"/>
  </p:normalViewPr>
  <p:slideViewPr>
    <p:cSldViewPr snapToGrid="0">
      <p:cViewPr varScale="1">
        <p:scale>
          <a:sx n="198" d="100"/>
          <a:sy n="198" d="100"/>
        </p:scale>
        <p:origin x="112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van Venter" userId="6b393e547fd85dc0" providerId="LiveId" clId="{AC7DFBD1-7E8D-1541-A27B-1522DA02539C}"/>
    <pc:docChg chg="undo custSel addSld delSld modSld sldOrd">
      <pc:chgData name="Bevan Venter" userId="6b393e547fd85dc0" providerId="LiveId" clId="{AC7DFBD1-7E8D-1541-A27B-1522DA02539C}" dt="2025-05-23T00:13:01.594" v="723"/>
      <pc:docMkLst>
        <pc:docMk/>
      </pc:docMkLst>
      <pc:sldChg chg="addSp delSp modSp del mod setBg modClrScheme chgLayout modNotesTx">
        <pc:chgData name="Bevan Venter" userId="6b393e547fd85dc0" providerId="LiveId" clId="{AC7DFBD1-7E8D-1541-A27B-1522DA02539C}" dt="2025-05-22T22:49:04.491" v="204" actId="2696"/>
        <pc:sldMkLst>
          <pc:docMk/>
          <pc:sldMk cId="1701526387" sldId="256"/>
        </pc:sldMkLst>
        <pc:spChg chg="add mod ord">
          <ac:chgData name="Bevan Venter" userId="6b393e547fd85dc0" providerId="LiveId" clId="{AC7DFBD1-7E8D-1541-A27B-1522DA02539C}" dt="2025-05-22T22:48:56.650" v="203" actId="20577"/>
          <ac:spMkLst>
            <pc:docMk/>
            <pc:sldMk cId="1701526387" sldId="256"/>
            <ac:spMk id="2" creationId="{820C5B7E-9F68-B776-4A53-4C0E37D677D4}"/>
          </ac:spMkLst>
        </pc:spChg>
        <pc:spChg chg="del mod ord">
          <ac:chgData name="Bevan Venter" userId="6b393e547fd85dc0" providerId="LiveId" clId="{AC7DFBD1-7E8D-1541-A27B-1522DA02539C}" dt="2025-05-22T22:42:20.742" v="166" actId="700"/>
          <ac:spMkLst>
            <pc:docMk/>
            <pc:sldMk cId="1701526387" sldId="256"/>
            <ac:spMk id="2" creationId="{CD1924CC-9652-09E5-0B67-05A441C18F22}"/>
          </ac:spMkLst>
        </pc:spChg>
        <pc:spChg chg="del mod ord">
          <ac:chgData name="Bevan Venter" userId="6b393e547fd85dc0" providerId="LiveId" clId="{AC7DFBD1-7E8D-1541-A27B-1522DA02539C}" dt="2025-05-22T22:42:20.742" v="166" actId="700"/>
          <ac:spMkLst>
            <pc:docMk/>
            <pc:sldMk cId="1701526387" sldId="256"/>
            <ac:spMk id="3" creationId="{46CBA17A-91DD-DAFC-02D6-5EA4820D5AD4}"/>
          </ac:spMkLst>
        </pc:spChg>
        <pc:spChg chg="add mod ord">
          <ac:chgData name="Bevan Venter" userId="6b393e547fd85dc0" providerId="LiveId" clId="{AC7DFBD1-7E8D-1541-A27B-1522DA02539C}" dt="2025-05-22T22:47:24.160" v="184" actId="700"/>
          <ac:spMkLst>
            <pc:docMk/>
            <pc:sldMk cId="1701526387" sldId="256"/>
            <ac:spMk id="4" creationId="{E56A451A-3DAC-6A3A-3539-DF86AEDCD4ED}"/>
          </ac:spMkLst>
        </pc:spChg>
        <pc:spChg chg="add del mod ord">
          <ac:chgData name="Bevan Venter" userId="6b393e547fd85dc0" providerId="LiveId" clId="{AC7DFBD1-7E8D-1541-A27B-1522DA02539C}" dt="2025-05-22T22:48:54.276" v="202" actId="5793"/>
          <ac:spMkLst>
            <pc:docMk/>
            <pc:sldMk cId="1701526387" sldId="256"/>
            <ac:spMk id="5" creationId="{C08A3084-E1E1-DD38-C6B3-F98A7644B374}"/>
          </ac:spMkLst>
        </pc:spChg>
        <pc:spChg chg="add del">
          <ac:chgData name="Bevan Venter" userId="6b393e547fd85dc0" providerId="LiveId" clId="{AC7DFBD1-7E8D-1541-A27B-1522DA02539C}" dt="2025-05-22T22:44:40.863" v="177" actId="26606"/>
          <ac:spMkLst>
            <pc:docMk/>
            <pc:sldMk cId="1701526387" sldId="256"/>
            <ac:spMk id="11" creationId="{56E9B3E6-E277-4D68-BA48-9CB43FFBD6E2}"/>
          </ac:spMkLst>
        </pc:spChg>
        <pc:spChg chg="add del">
          <ac:chgData name="Bevan Venter" userId="6b393e547fd85dc0" providerId="LiveId" clId="{AC7DFBD1-7E8D-1541-A27B-1522DA02539C}" dt="2025-05-22T22:44:40.863" v="177" actId="26606"/>
          <ac:spMkLst>
            <pc:docMk/>
            <pc:sldMk cId="1701526387" sldId="256"/>
            <ac:spMk id="18" creationId="{D5B0017B-2ECA-49AF-B397-DC140825DF8D}"/>
          </ac:spMkLst>
        </pc:spChg>
        <pc:grpChg chg="add del">
          <ac:chgData name="Bevan Venter" userId="6b393e547fd85dc0" providerId="LiveId" clId="{AC7DFBD1-7E8D-1541-A27B-1522DA02539C}" dt="2025-05-22T22:44:40.863" v="177" actId="26606"/>
          <ac:grpSpMkLst>
            <pc:docMk/>
            <pc:sldMk cId="1701526387" sldId="256"/>
            <ac:grpSpMk id="13" creationId="{AE1C45F0-260A-458C-96ED-C1F6D2151219}"/>
          </ac:grpSpMkLst>
        </pc:grpChg>
        <pc:graphicFrameChg chg="add del">
          <ac:chgData name="Bevan Venter" userId="6b393e547fd85dc0" providerId="LiveId" clId="{AC7DFBD1-7E8D-1541-A27B-1522DA02539C}" dt="2025-05-22T22:44:40.863" v="177" actId="26606"/>
          <ac:graphicFrameMkLst>
            <pc:docMk/>
            <pc:sldMk cId="1701526387" sldId="256"/>
            <ac:graphicFrameMk id="7" creationId="{5F8B573F-A945-65B3-C21D-3809674DEF0B}"/>
          </ac:graphicFrameMkLst>
        </pc:graphicFrameChg>
        <pc:picChg chg="add mod">
          <ac:chgData name="Bevan Venter" userId="6b393e547fd85dc0" providerId="LiveId" clId="{AC7DFBD1-7E8D-1541-A27B-1522DA02539C}" dt="2025-05-22T22:48:17.848" v="200" actId="14100"/>
          <ac:picMkLst>
            <pc:docMk/>
            <pc:sldMk cId="1701526387" sldId="256"/>
            <ac:picMk id="1026" creationId="{227CA4AA-5375-A7E6-C0D0-545E1EA2211A}"/>
          </ac:picMkLst>
        </pc:picChg>
        <pc:cxnChg chg="add del">
          <ac:chgData name="Bevan Venter" userId="6b393e547fd85dc0" providerId="LiveId" clId="{AC7DFBD1-7E8D-1541-A27B-1522DA02539C}" dt="2025-05-22T22:44:40.863" v="177" actId="26606"/>
          <ac:cxnSpMkLst>
            <pc:docMk/>
            <pc:sldMk cId="1701526387" sldId="256"/>
            <ac:cxnSpMk id="20" creationId="{6CF1BAF6-AD41-4082-B212-8A1F9A2E8779}"/>
          </ac:cxnSpMkLst>
        </pc:cxnChg>
      </pc:sldChg>
      <pc:sldChg chg="del ord">
        <pc:chgData name="Bevan Venter" userId="6b393e547fd85dc0" providerId="LiveId" clId="{AC7DFBD1-7E8D-1541-A27B-1522DA02539C}" dt="2025-05-22T23:15:48.338" v="323" actId="2696"/>
        <pc:sldMkLst>
          <pc:docMk/>
          <pc:sldMk cId="140712027" sldId="257"/>
        </pc:sldMkLst>
      </pc:sldChg>
      <pc:sldChg chg="addSp delSp modSp new del mod ord setBg modClrScheme delDesignElem chgLayout">
        <pc:chgData name="Bevan Venter" userId="6b393e547fd85dc0" providerId="LiveId" clId="{AC7DFBD1-7E8D-1541-A27B-1522DA02539C}" dt="2025-05-22T22:32:09.325" v="9" actId="2696"/>
        <pc:sldMkLst>
          <pc:docMk/>
          <pc:sldMk cId="2603063917" sldId="258"/>
        </pc:sldMkLst>
        <pc:spChg chg="del mod ord">
          <ac:chgData name="Bevan Venter" userId="6b393e547fd85dc0" providerId="LiveId" clId="{AC7DFBD1-7E8D-1541-A27B-1522DA02539C}" dt="2025-05-22T22:31:22.821" v="2" actId="700"/>
          <ac:spMkLst>
            <pc:docMk/>
            <pc:sldMk cId="2603063917" sldId="258"/>
            <ac:spMk id="2" creationId="{92D2E85A-EDE7-5725-DDEF-E861CA509B38}"/>
          </ac:spMkLst>
        </pc:spChg>
        <pc:spChg chg="del">
          <ac:chgData name="Bevan Venter" userId="6b393e547fd85dc0" providerId="LiveId" clId="{AC7DFBD1-7E8D-1541-A27B-1522DA02539C}" dt="2025-05-22T22:31:22.821" v="2" actId="700"/>
          <ac:spMkLst>
            <pc:docMk/>
            <pc:sldMk cId="2603063917" sldId="258"/>
            <ac:spMk id="3" creationId="{4FF734A9-94E4-40F8-F0B4-00C2480E1D90}"/>
          </ac:spMkLst>
        </pc:spChg>
        <pc:spChg chg="add mod ord">
          <ac:chgData name="Bevan Venter" userId="6b393e547fd85dc0" providerId="LiveId" clId="{AC7DFBD1-7E8D-1541-A27B-1522DA02539C}" dt="2025-05-22T22:32:04.469" v="8" actId="27636"/>
          <ac:spMkLst>
            <pc:docMk/>
            <pc:sldMk cId="2603063917" sldId="258"/>
            <ac:spMk id="4" creationId="{809753D8-4061-1FC8-0C47-4FAEF62AECE3}"/>
          </ac:spMkLst>
        </pc:spChg>
        <pc:spChg chg="add del">
          <ac:chgData name="Bevan Venter" userId="6b393e547fd85dc0" providerId="LiveId" clId="{AC7DFBD1-7E8D-1541-A27B-1522DA02539C}" dt="2025-05-22T22:32:04.460" v="7" actId="700"/>
          <ac:spMkLst>
            <pc:docMk/>
            <pc:sldMk cId="2603063917" sldId="258"/>
            <ac:spMk id="9" creationId="{0E30439A-8A5B-46EC-8283-9B6B031D40D0}"/>
          </ac:spMkLst>
        </pc:spChg>
        <pc:spChg chg="add del">
          <ac:chgData name="Bevan Venter" userId="6b393e547fd85dc0" providerId="LiveId" clId="{AC7DFBD1-7E8D-1541-A27B-1522DA02539C}" dt="2025-05-22T22:32:04.460" v="7" actId="700"/>
          <ac:spMkLst>
            <pc:docMk/>
            <pc:sldMk cId="2603063917" sldId="258"/>
            <ac:spMk id="11" creationId="{5CEAD642-85CF-4750-8432-7C80C901F001}"/>
          </ac:spMkLst>
        </pc:spChg>
        <pc:spChg chg="add del">
          <ac:chgData name="Bevan Venter" userId="6b393e547fd85dc0" providerId="LiveId" clId="{AC7DFBD1-7E8D-1541-A27B-1522DA02539C}" dt="2025-05-22T22:32:04.460" v="7" actId="700"/>
          <ac:spMkLst>
            <pc:docMk/>
            <pc:sldMk cId="2603063917" sldId="258"/>
            <ac:spMk id="13" creationId="{FA33EEAE-15D5-4119-8C1E-89D943F911EF}"/>
          </ac:spMkLst>
        </pc:spChg>
        <pc:spChg chg="add del">
          <ac:chgData name="Bevan Venter" userId="6b393e547fd85dc0" providerId="LiveId" clId="{AC7DFBD1-7E8D-1541-A27B-1522DA02539C}" dt="2025-05-22T22:32:04.460" v="7" actId="700"/>
          <ac:spMkLst>
            <pc:docMk/>
            <pc:sldMk cId="2603063917" sldId="258"/>
            <ac:spMk id="15" creationId="{730D8B3B-9B80-4025-B934-26DC7D7CD231}"/>
          </ac:spMkLst>
        </pc:spChg>
        <pc:spChg chg="add del">
          <ac:chgData name="Bevan Venter" userId="6b393e547fd85dc0" providerId="LiveId" clId="{AC7DFBD1-7E8D-1541-A27B-1522DA02539C}" dt="2025-05-22T22:32:04.460" v="7" actId="700"/>
          <ac:spMkLst>
            <pc:docMk/>
            <pc:sldMk cId="2603063917" sldId="258"/>
            <ac:spMk id="17" creationId="{B5A1B09C-1565-46F8-B70F-621C5EB48A09}"/>
          </ac:spMkLst>
        </pc:spChg>
        <pc:spChg chg="add del">
          <ac:chgData name="Bevan Venter" userId="6b393e547fd85dc0" providerId="LiveId" clId="{AC7DFBD1-7E8D-1541-A27B-1522DA02539C}" dt="2025-05-22T22:32:04.460" v="7" actId="700"/>
          <ac:spMkLst>
            <pc:docMk/>
            <pc:sldMk cId="2603063917" sldId="258"/>
            <ac:spMk id="19" creationId="{8C516CC8-80AC-446C-A56E-9F54B7210402}"/>
          </ac:spMkLst>
        </pc:spChg>
        <pc:spChg chg="add del">
          <ac:chgData name="Bevan Venter" userId="6b393e547fd85dc0" providerId="LiveId" clId="{AC7DFBD1-7E8D-1541-A27B-1522DA02539C}" dt="2025-05-22T22:32:04.460" v="7" actId="700"/>
          <ac:spMkLst>
            <pc:docMk/>
            <pc:sldMk cId="2603063917" sldId="258"/>
            <ac:spMk id="21" creationId="{53947E58-F088-49F1-A3D1-DEA690192E84}"/>
          </ac:spMkLst>
        </pc:spChg>
      </pc:sldChg>
      <pc:sldChg chg="addSp delSp modSp new mod ord setBg modClrScheme addAnim delAnim chgLayout modNotesTx">
        <pc:chgData name="Bevan Venter" userId="6b393e547fd85dc0" providerId="LiveId" clId="{AC7DFBD1-7E8D-1541-A27B-1522DA02539C}" dt="2025-05-22T23:37:15.628" v="475" actId="26606"/>
        <pc:sldMkLst>
          <pc:docMk/>
          <pc:sldMk cId="2934744267" sldId="258"/>
        </pc:sldMkLst>
        <pc:spChg chg="del mod ord">
          <ac:chgData name="Bevan Venter" userId="6b393e547fd85dc0" providerId="LiveId" clId="{AC7DFBD1-7E8D-1541-A27B-1522DA02539C}" dt="2025-05-22T22:32:28.060" v="12" actId="700"/>
          <ac:spMkLst>
            <pc:docMk/>
            <pc:sldMk cId="2934744267" sldId="258"/>
            <ac:spMk id="2" creationId="{1CF5E699-0F2B-8279-F3AB-CB9D46577497}"/>
          </ac:spMkLst>
        </pc:spChg>
        <pc:spChg chg="del mod ord">
          <ac:chgData name="Bevan Venter" userId="6b393e547fd85dc0" providerId="LiveId" clId="{AC7DFBD1-7E8D-1541-A27B-1522DA02539C}" dt="2025-05-22T22:32:28.060" v="12" actId="700"/>
          <ac:spMkLst>
            <pc:docMk/>
            <pc:sldMk cId="2934744267" sldId="258"/>
            <ac:spMk id="3" creationId="{EE0E29D4-E5F5-862B-7034-625ED9FC2A7C}"/>
          </ac:spMkLst>
        </pc:spChg>
        <pc:spChg chg="add mod ord">
          <ac:chgData name="Bevan Venter" userId="6b393e547fd85dc0" providerId="LiveId" clId="{AC7DFBD1-7E8D-1541-A27B-1522DA02539C}" dt="2025-05-22T23:37:15.628" v="475" actId="26606"/>
          <ac:spMkLst>
            <pc:docMk/>
            <pc:sldMk cId="2934744267" sldId="258"/>
            <ac:spMk id="4" creationId="{75F2D442-5688-F8B5-9D5B-662CC1BCDECF}"/>
          </ac:spMkLst>
        </pc:spChg>
        <pc:spChg chg="add mod ord">
          <ac:chgData name="Bevan Venter" userId="6b393e547fd85dc0" providerId="LiveId" clId="{AC7DFBD1-7E8D-1541-A27B-1522DA02539C}" dt="2025-05-22T23:37:15.628" v="475" actId="26606"/>
          <ac:spMkLst>
            <pc:docMk/>
            <pc:sldMk cId="2934744267" sldId="258"/>
            <ac:spMk id="5" creationId="{44523835-666D-D604-3588-4DE4A3440540}"/>
          </ac:spMkLst>
        </pc:spChg>
        <pc:spChg chg="add del">
          <ac:chgData name="Bevan Venter" userId="6b393e547fd85dc0" providerId="LiveId" clId="{AC7DFBD1-7E8D-1541-A27B-1522DA02539C}" dt="2025-05-22T22:38:38.581" v="127" actId="26606"/>
          <ac:spMkLst>
            <pc:docMk/>
            <pc:sldMk cId="2934744267" sldId="258"/>
            <ac:spMk id="10" creationId="{577D6B2E-37A3-429E-A37C-F30ED6487282}"/>
          </ac:spMkLst>
        </pc:spChg>
        <pc:spChg chg="add del">
          <ac:chgData name="Bevan Venter" userId="6b393e547fd85dc0" providerId="LiveId" clId="{AC7DFBD1-7E8D-1541-A27B-1522DA02539C}" dt="2025-05-22T22:38:38.581" v="127" actId="26606"/>
          <ac:spMkLst>
            <pc:docMk/>
            <pc:sldMk cId="2934744267" sldId="258"/>
            <ac:spMk id="12" creationId="{5CEAD642-85CF-4750-8432-7C80C901F001}"/>
          </ac:spMkLst>
        </pc:spChg>
        <pc:spChg chg="add del">
          <ac:chgData name="Bevan Venter" userId="6b393e547fd85dc0" providerId="LiveId" clId="{AC7DFBD1-7E8D-1541-A27B-1522DA02539C}" dt="2025-05-22T22:38:38.581" v="127" actId="26606"/>
          <ac:spMkLst>
            <pc:docMk/>
            <pc:sldMk cId="2934744267" sldId="258"/>
            <ac:spMk id="14" creationId="{FA33EEAE-15D5-4119-8C1E-89D943F911EF}"/>
          </ac:spMkLst>
        </pc:spChg>
        <pc:spChg chg="add del">
          <ac:chgData name="Bevan Venter" userId="6b393e547fd85dc0" providerId="LiveId" clId="{AC7DFBD1-7E8D-1541-A27B-1522DA02539C}" dt="2025-05-22T22:38:38.581" v="127" actId="26606"/>
          <ac:spMkLst>
            <pc:docMk/>
            <pc:sldMk cId="2934744267" sldId="258"/>
            <ac:spMk id="16" creationId="{730D8B3B-9B80-4025-B934-26DC7D7CD231}"/>
          </ac:spMkLst>
        </pc:spChg>
        <pc:spChg chg="add">
          <ac:chgData name="Bevan Venter" userId="6b393e547fd85dc0" providerId="LiveId" clId="{AC7DFBD1-7E8D-1541-A27B-1522DA02539C}" dt="2025-05-22T22:34:29.788" v="43" actId="26606"/>
          <ac:spMkLst>
            <pc:docMk/>
            <pc:sldMk cId="2934744267" sldId="258"/>
            <ac:spMk id="18" creationId="{1064D5D5-227B-4F66-9AEA-46F570E793BD}"/>
          </ac:spMkLst>
        </pc:spChg>
        <pc:spChg chg="add del">
          <ac:chgData name="Bevan Venter" userId="6b393e547fd85dc0" providerId="LiveId" clId="{AC7DFBD1-7E8D-1541-A27B-1522DA02539C}" dt="2025-05-22T22:38:38.581" v="127" actId="26606"/>
          <ac:spMkLst>
            <pc:docMk/>
            <pc:sldMk cId="2934744267" sldId="258"/>
            <ac:spMk id="20" creationId="{646B67A4-D328-4747-A82B-65E84FA46368}"/>
          </ac:spMkLst>
        </pc:spChg>
        <pc:spChg chg="add del">
          <ac:chgData name="Bevan Venter" userId="6b393e547fd85dc0" providerId="LiveId" clId="{AC7DFBD1-7E8D-1541-A27B-1522DA02539C}" dt="2025-05-22T22:38:38.581" v="127" actId="26606"/>
          <ac:spMkLst>
            <pc:docMk/>
            <pc:sldMk cId="2934744267" sldId="258"/>
            <ac:spMk id="22" creationId="{B5A1B09C-1565-46F8-B70F-621C5EB48A09}"/>
          </ac:spMkLst>
        </pc:spChg>
        <pc:spChg chg="add del">
          <ac:chgData name="Bevan Venter" userId="6b393e547fd85dc0" providerId="LiveId" clId="{AC7DFBD1-7E8D-1541-A27B-1522DA02539C}" dt="2025-05-22T22:38:38.581" v="127" actId="26606"/>
          <ac:spMkLst>
            <pc:docMk/>
            <pc:sldMk cId="2934744267" sldId="258"/>
            <ac:spMk id="24" creationId="{8C516CC8-80AC-446C-A56E-9F54B7210402}"/>
          </ac:spMkLst>
        </pc:spChg>
        <pc:spChg chg="add del">
          <ac:chgData name="Bevan Venter" userId="6b393e547fd85dc0" providerId="LiveId" clId="{AC7DFBD1-7E8D-1541-A27B-1522DA02539C}" dt="2025-05-22T22:38:38.573" v="126" actId="26606"/>
          <ac:spMkLst>
            <pc:docMk/>
            <pc:sldMk cId="2934744267" sldId="258"/>
            <ac:spMk id="29" creationId="{934F1179-B481-4F9E-BCA3-AFB972070F83}"/>
          </ac:spMkLst>
        </pc:spChg>
        <pc:spChg chg="add del">
          <ac:chgData name="Bevan Venter" userId="6b393e547fd85dc0" providerId="LiveId" clId="{AC7DFBD1-7E8D-1541-A27B-1522DA02539C}" dt="2025-05-22T23:37:15.628" v="475" actId="26606"/>
          <ac:spMkLst>
            <pc:docMk/>
            <pc:sldMk cId="2934744267" sldId="258"/>
            <ac:spMk id="30" creationId="{8F58EDD9-0685-44E6-9B72-108BB10E1AB0}"/>
          </ac:spMkLst>
        </pc:spChg>
        <pc:spChg chg="add del">
          <ac:chgData name="Bevan Venter" userId="6b393e547fd85dc0" providerId="LiveId" clId="{AC7DFBD1-7E8D-1541-A27B-1522DA02539C}" dt="2025-05-22T22:38:38.573" v="126" actId="26606"/>
          <ac:spMkLst>
            <pc:docMk/>
            <pc:sldMk cId="2934744267" sldId="258"/>
            <ac:spMk id="31" creationId="{827DC2C4-B485-428A-BF4A-472D2967F47F}"/>
          </ac:spMkLst>
        </pc:spChg>
        <pc:spChg chg="add del">
          <ac:chgData name="Bevan Venter" userId="6b393e547fd85dc0" providerId="LiveId" clId="{AC7DFBD1-7E8D-1541-A27B-1522DA02539C}" dt="2025-05-22T22:38:38.573" v="126" actId="26606"/>
          <ac:spMkLst>
            <pc:docMk/>
            <pc:sldMk cId="2934744267" sldId="258"/>
            <ac:spMk id="33" creationId="{EE04B5EB-F158-4507-90DD-BD23620C7CC9}"/>
          </ac:spMkLst>
        </pc:spChg>
        <pc:spChg chg="add">
          <ac:chgData name="Bevan Venter" userId="6b393e547fd85dc0" providerId="LiveId" clId="{AC7DFBD1-7E8D-1541-A27B-1522DA02539C}" dt="2025-05-22T23:37:15.628" v="475" actId="26606"/>
          <ac:spMkLst>
            <pc:docMk/>
            <pc:sldMk cId="2934744267" sldId="258"/>
            <ac:spMk id="35" creationId="{E91DC736-0EF8-4F87-9146-EBF1D2EE4D3D}"/>
          </ac:spMkLst>
        </pc:spChg>
        <pc:spChg chg="add">
          <ac:chgData name="Bevan Venter" userId="6b393e547fd85dc0" providerId="LiveId" clId="{AC7DFBD1-7E8D-1541-A27B-1522DA02539C}" dt="2025-05-22T23:37:15.628" v="475" actId="26606"/>
          <ac:spMkLst>
            <pc:docMk/>
            <pc:sldMk cId="2934744267" sldId="258"/>
            <ac:spMk id="37" creationId="{097CD68E-23E3-4007-8847-CD0944C4F7BE}"/>
          </ac:spMkLst>
        </pc:spChg>
        <pc:spChg chg="add">
          <ac:chgData name="Bevan Venter" userId="6b393e547fd85dc0" providerId="LiveId" clId="{AC7DFBD1-7E8D-1541-A27B-1522DA02539C}" dt="2025-05-22T23:37:15.628" v="475" actId="26606"/>
          <ac:spMkLst>
            <pc:docMk/>
            <pc:sldMk cId="2934744267" sldId="258"/>
            <ac:spMk id="39" creationId="{AF2F604E-43BE-4DC3-B983-E071523364F8}"/>
          </ac:spMkLst>
        </pc:spChg>
        <pc:spChg chg="add">
          <ac:chgData name="Bevan Venter" userId="6b393e547fd85dc0" providerId="LiveId" clId="{AC7DFBD1-7E8D-1541-A27B-1522DA02539C}" dt="2025-05-22T23:37:15.628" v="475" actId="26606"/>
          <ac:spMkLst>
            <pc:docMk/>
            <pc:sldMk cId="2934744267" sldId="258"/>
            <ac:spMk id="41" creationId="{08C9B587-E65E-4B52-B37C-ABEBB6E87928}"/>
          </ac:spMkLst>
        </pc:spChg>
        <pc:picChg chg="mod ord">
          <ac:chgData name="Bevan Venter" userId="6b393e547fd85dc0" providerId="LiveId" clId="{AC7DFBD1-7E8D-1541-A27B-1522DA02539C}" dt="2025-05-22T23:37:15.628" v="475" actId="26606"/>
          <ac:picMkLst>
            <pc:docMk/>
            <pc:sldMk cId="2934744267" sldId="258"/>
            <ac:picMk id="26" creationId="{6F16FB73-CD2C-0A4D-6F61-A3559203308D}"/>
          </ac:picMkLst>
        </pc:picChg>
      </pc:sldChg>
      <pc:sldChg chg="addSp delSp modSp new mod ord setBg chgLayout modNotesTx">
        <pc:chgData name="Bevan Venter" userId="6b393e547fd85dc0" providerId="LiveId" clId="{AC7DFBD1-7E8D-1541-A27B-1522DA02539C}" dt="2025-05-22T23:37:50.766" v="476" actId="26606"/>
        <pc:sldMkLst>
          <pc:docMk/>
          <pc:sldMk cId="2304843822" sldId="259"/>
        </pc:sldMkLst>
        <pc:spChg chg="del">
          <ac:chgData name="Bevan Venter" userId="6b393e547fd85dc0" providerId="LiveId" clId="{AC7DFBD1-7E8D-1541-A27B-1522DA02539C}" dt="2025-05-22T22:36:36.161" v="46" actId="700"/>
          <ac:spMkLst>
            <pc:docMk/>
            <pc:sldMk cId="2304843822" sldId="259"/>
            <ac:spMk id="2" creationId="{B766843E-A021-893F-A1B6-C0C58DBF7572}"/>
          </ac:spMkLst>
        </pc:spChg>
        <pc:spChg chg="del">
          <ac:chgData name="Bevan Venter" userId="6b393e547fd85dc0" providerId="LiveId" clId="{AC7DFBD1-7E8D-1541-A27B-1522DA02539C}" dt="2025-05-22T22:36:36.161" v="46" actId="700"/>
          <ac:spMkLst>
            <pc:docMk/>
            <pc:sldMk cId="2304843822" sldId="259"/>
            <ac:spMk id="3" creationId="{CE2DC21F-21F3-00E9-3090-DBB3D0E1573E}"/>
          </ac:spMkLst>
        </pc:spChg>
        <pc:spChg chg="add mod ord">
          <ac:chgData name="Bevan Venter" userId="6b393e547fd85dc0" providerId="LiveId" clId="{AC7DFBD1-7E8D-1541-A27B-1522DA02539C}" dt="2025-05-22T23:05:13.781" v="284" actId="26606"/>
          <ac:spMkLst>
            <pc:docMk/>
            <pc:sldMk cId="2304843822" sldId="259"/>
            <ac:spMk id="4" creationId="{E7D00D6C-3673-A0F8-B26B-63E501AA2523}"/>
          </ac:spMkLst>
        </pc:spChg>
        <pc:spChg chg="add del mod ord">
          <ac:chgData name="Bevan Venter" userId="6b393e547fd85dc0" providerId="LiveId" clId="{AC7DFBD1-7E8D-1541-A27B-1522DA02539C}" dt="2025-05-22T22:38:04.375" v="122" actId="26606"/>
          <ac:spMkLst>
            <pc:docMk/>
            <pc:sldMk cId="2304843822" sldId="259"/>
            <ac:spMk id="5" creationId="{8909212F-3F77-3721-CCE5-2B46B7DB10E0}"/>
          </ac:spMkLst>
        </pc:spChg>
        <pc:spChg chg="add del">
          <ac:chgData name="Bevan Venter" userId="6b393e547fd85dc0" providerId="LiveId" clId="{AC7DFBD1-7E8D-1541-A27B-1522DA02539C}" dt="2025-05-22T23:05:13.781" v="284" actId="26606"/>
          <ac:spMkLst>
            <pc:docMk/>
            <pc:sldMk cId="2304843822" sldId="259"/>
            <ac:spMk id="11" creationId="{2659FDB4-FCBE-4A89-B46D-43D4FA54464D}"/>
          </ac:spMkLst>
        </pc:spChg>
        <pc:spChg chg="add del">
          <ac:chgData name="Bevan Venter" userId="6b393e547fd85dc0" providerId="LiveId" clId="{AC7DFBD1-7E8D-1541-A27B-1522DA02539C}" dt="2025-05-22T23:05:13.757" v="283" actId="26606"/>
          <ac:spMkLst>
            <pc:docMk/>
            <pc:sldMk cId="2304843822" sldId="259"/>
            <ac:spMk id="18" creationId="{BACC6370-2D7E-4714-9D71-7542949D7D5D}"/>
          </ac:spMkLst>
        </pc:spChg>
        <pc:spChg chg="add del">
          <ac:chgData name="Bevan Venter" userId="6b393e547fd85dc0" providerId="LiveId" clId="{AC7DFBD1-7E8D-1541-A27B-1522DA02539C}" dt="2025-05-22T23:05:13.757" v="283" actId="26606"/>
          <ac:spMkLst>
            <pc:docMk/>
            <pc:sldMk cId="2304843822" sldId="259"/>
            <ac:spMk id="20" creationId="{F68B3F68-107C-434F-AA38-110D5EA91B85}"/>
          </ac:spMkLst>
        </pc:spChg>
        <pc:spChg chg="add del">
          <ac:chgData name="Bevan Venter" userId="6b393e547fd85dc0" providerId="LiveId" clId="{AC7DFBD1-7E8D-1541-A27B-1522DA02539C}" dt="2025-05-22T23:05:13.757" v="283" actId="26606"/>
          <ac:spMkLst>
            <pc:docMk/>
            <pc:sldMk cId="2304843822" sldId="259"/>
            <ac:spMk id="22" creationId="{AAD0DBB9-1A4B-4391-81D4-CB19F9AB918A}"/>
          </ac:spMkLst>
        </pc:spChg>
        <pc:spChg chg="add del">
          <ac:chgData name="Bevan Venter" userId="6b393e547fd85dc0" providerId="LiveId" clId="{AC7DFBD1-7E8D-1541-A27B-1522DA02539C}" dt="2025-05-22T23:05:13.757" v="283" actId="26606"/>
          <ac:spMkLst>
            <pc:docMk/>
            <pc:sldMk cId="2304843822" sldId="259"/>
            <ac:spMk id="24" creationId="{063BBA22-50EA-4C4D-BE05-F1CE4E63AA56}"/>
          </ac:spMkLst>
        </pc:spChg>
        <pc:spChg chg="add">
          <ac:chgData name="Bevan Venter" userId="6b393e547fd85dc0" providerId="LiveId" clId="{AC7DFBD1-7E8D-1541-A27B-1522DA02539C}" dt="2025-05-22T23:05:13.781" v="284" actId="26606"/>
          <ac:spMkLst>
            <pc:docMk/>
            <pc:sldMk cId="2304843822" sldId="259"/>
            <ac:spMk id="26" creationId="{BACC6370-2D7E-4714-9D71-7542949D7D5D}"/>
          </ac:spMkLst>
        </pc:spChg>
        <pc:spChg chg="add">
          <ac:chgData name="Bevan Venter" userId="6b393e547fd85dc0" providerId="LiveId" clId="{AC7DFBD1-7E8D-1541-A27B-1522DA02539C}" dt="2025-05-22T23:05:13.781" v="284" actId="26606"/>
          <ac:spMkLst>
            <pc:docMk/>
            <pc:sldMk cId="2304843822" sldId="259"/>
            <ac:spMk id="27" creationId="{F68B3F68-107C-434F-AA38-110D5EA91B85}"/>
          </ac:spMkLst>
        </pc:spChg>
        <pc:spChg chg="add">
          <ac:chgData name="Bevan Venter" userId="6b393e547fd85dc0" providerId="LiveId" clId="{AC7DFBD1-7E8D-1541-A27B-1522DA02539C}" dt="2025-05-22T23:05:13.781" v="284" actId="26606"/>
          <ac:spMkLst>
            <pc:docMk/>
            <pc:sldMk cId="2304843822" sldId="259"/>
            <ac:spMk id="28" creationId="{AAD0DBB9-1A4B-4391-81D4-CB19F9AB918A}"/>
          </ac:spMkLst>
        </pc:spChg>
        <pc:spChg chg="add">
          <ac:chgData name="Bevan Venter" userId="6b393e547fd85dc0" providerId="LiveId" clId="{AC7DFBD1-7E8D-1541-A27B-1522DA02539C}" dt="2025-05-22T23:05:13.781" v="284" actId="26606"/>
          <ac:spMkLst>
            <pc:docMk/>
            <pc:sldMk cId="2304843822" sldId="259"/>
            <ac:spMk id="29" creationId="{063BBA22-50EA-4C4D-BE05-F1CE4E63AA56}"/>
          </ac:spMkLst>
        </pc:spChg>
        <pc:graphicFrameChg chg="add mod modGraphic">
          <ac:chgData name="Bevan Venter" userId="6b393e547fd85dc0" providerId="LiveId" clId="{AC7DFBD1-7E8D-1541-A27B-1522DA02539C}" dt="2025-05-22T23:37:50.766" v="476" actId="26606"/>
          <ac:graphicFrameMkLst>
            <pc:docMk/>
            <pc:sldMk cId="2304843822" sldId="259"/>
            <ac:graphicFrameMk id="7" creationId="{28279FB8-E42D-A363-728A-134F5B4ADE59}"/>
          </ac:graphicFrameMkLst>
        </pc:graphicFrameChg>
        <pc:cxnChg chg="add del">
          <ac:chgData name="Bevan Venter" userId="6b393e547fd85dc0" providerId="LiveId" clId="{AC7DFBD1-7E8D-1541-A27B-1522DA02539C}" dt="2025-05-22T23:05:13.781" v="284" actId="26606"/>
          <ac:cxnSpMkLst>
            <pc:docMk/>
            <pc:sldMk cId="2304843822" sldId="259"/>
            <ac:cxnSpMk id="13" creationId="{C8F51B3F-8331-4E4A-AE96-D47B1006EEAD}"/>
          </ac:cxnSpMkLst>
        </pc:cxnChg>
      </pc:sldChg>
      <pc:sldChg chg="modSp new del mod ord modNotesTx">
        <pc:chgData name="Bevan Venter" userId="6b393e547fd85dc0" providerId="LiveId" clId="{AC7DFBD1-7E8D-1541-A27B-1522DA02539C}" dt="2025-05-22T23:03:24.274" v="270" actId="2696"/>
        <pc:sldMkLst>
          <pc:docMk/>
          <pc:sldMk cId="324923074" sldId="260"/>
        </pc:sldMkLst>
        <pc:spChg chg="mod">
          <ac:chgData name="Bevan Venter" userId="6b393e547fd85dc0" providerId="LiveId" clId="{AC7DFBD1-7E8D-1541-A27B-1522DA02539C}" dt="2025-05-22T22:46:31.630" v="178"/>
          <ac:spMkLst>
            <pc:docMk/>
            <pc:sldMk cId="324923074" sldId="260"/>
            <ac:spMk id="2" creationId="{27AFED95-CFCA-7BD6-D576-F54441CE7E10}"/>
          </ac:spMkLst>
        </pc:spChg>
        <pc:spChg chg="mod">
          <ac:chgData name="Bevan Venter" userId="6b393e547fd85dc0" providerId="LiveId" clId="{AC7DFBD1-7E8D-1541-A27B-1522DA02539C}" dt="2025-05-22T22:46:39.941" v="180" actId="5793"/>
          <ac:spMkLst>
            <pc:docMk/>
            <pc:sldMk cId="324923074" sldId="260"/>
            <ac:spMk id="3" creationId="{2DAEAAFB-7053-80F0-13B6-06CCB900B79E}"/>
          </ac:spMkLst>
        </pc:spChg>
      </pc:sldChg>
      <pc:sldChg chg="addSp delSp modSp new del mod ord modClrScheme chgLayout modNotesTx">
        <pc:chgData name="Bevan Venter" userId="6b393e547fd85dc0" providerId="LiveId" clId="{AC7DFBD1-7E8D-1541-A27B-1522DA02539C}" dt="2025-05-22T23:41:34.684" v="497" actId="2696"/>
        <pc:sldMkLst>
          <pc:docMk/>
          <pc:sldMk cId="3259034824" sldId="261"/>
        </pc:sldMkLst>
        <pc:spChg chg="mod ord">
          <ac:chgData name="Bevan Venter" userId="6b393e547fd85dc0" providerId="LiveId" clId="{AC7DFBD1-7E8D-1541-A27B-1522DA02539C}" dt="2025-05-22T23:38:50.421" v="484" actId="700"/>
          <ac:spMkLst>
            <pc:docMk/>
            <pc:sldMk cId="3259034824" sldId="261"/>
            <ac:spMk id="2" creationId="{0F5367D5-8EA4-BB5A-136F-300F5B0EF043}"/>
          </ac:spMkLst>
        </pc:spChg>
        <pc:spChg chg="del mod ord">
          <ac:chgData name="Bevan Venter" userId="6b393e547fd85dc0" providerId="LiveId" clId="{AC7DFBD1-7E8D-1541-A27B-1522DA02539C}" dt="2025-05-22T23:07:08.706" v="302" actId="700"/>
          <ac:spMkLst>
            <pc:docMk/>
            <pc:sldMk cId="3259034824" sldId="261"/>
            <ac:spMk id="3" creationId="{F111DE67-0E30-75D8-01D7-7FD043AF195F}"/>
          </ac:spMkLst>
        </pc:spChg>
        <pc:spChg chg="add del mod ord">
          <ac:chgData name="Bevan Venter" userId="6b393e547fd85dc0" providerId="LiveId" clId="{AC7DFBD1-7E8D-1541-A27B-1522DA02539C}" dt="2025-05-22T23:07:14.817" v="303" actId="700"/>
          <ac:spMkLst>
            <pc:docMk/>
            <pc:sldMk cId="3259034824" sldId="261"/>
            <ac:spMk id="4" creationId="{0CD05A80-F057-F0E9-6E85-A7F92BEE9FD1}"/>
          </ac:spMkLst>
        </pc:spChg>
        <pc:spChg chg="add del mod ord">
          <ac:chgData name="Bevan Venter" userId="6b393e547fd85dc0" providerId="LiveId" clId="{AC7DFBD1-7E8D-1541-A27B-1522DA02539C}" dt="2025-05-22T23:07:14.817" v="303" actId="700"/>
          <ac:spMkLst>
            <pc:docMk/>
            <pc:sldMk cId="3259034824" sldId="261"/>
            <ac:spMk id="5" creationId="{B650EABE-92F2-C4FC-4511-D99FB98FE9E5}"/>
          </ac:spMkLst>
        </pc:spChg>
        <pc:spChg chg="add del mod ord">
          <ac:chgData name="Bevan Venter" userId="6b393e547fd85dc0" providerId="LiveId" clId="{AC7DFBD1-7E8D-1541-A27B-1522DA02539C}" dt="2025-05-22T23:07:14.817" v="303" actId="700"/>
          <ac:spMkLst>
            <pc:docMk/>
            <pc:sldMk cId="3259034824" sldId="261"/>
            <ac:spMk id="6" creationId="{0EC3E5D3-1180-A6B4-730D-F8419B1D6E6B}"/>
          </ac:spMkLst>
        </pc:spChg>
        <pc:spChg chg="add del mod ord">
          <ac:chgData name="Bevan Venter" userId="6b393e547fd85dc0" providerId="LiveId" clId="{AC7DFBD1-7E8D-1541-A27B-1522DA02539C}" dt="2025-05-22T23:07:14.817" v="303" actId="700"/>
          <ac:spMkLst>
            <pc:docMk/>
            <pc:sldMk cId="3259034824" sldId="261"/>
            <ac:spMk id="7" creationId="{F478DA04-4340-07E5-5109-062E99D2F8C9}"/>
          </ac:spMkLst>
        </pc:spChg>
        <pc:spChg chg="add del mod ord">
          <ac:chgData name="Bevan Venter" userId="6b393e547fd85dc0" providerId="LiveId" clId="{AC7DFBD1-7E8D-1541-A27B-1522DA02539C}" dt="2025-05-22T23:38:50.421" v="484" actId="700"/>
          <ac:spMkLst>
            <pc:docMk/>
            <pc:sldMk cId="3259034824" sldId="261"/>
            <ac:spMk id="8" creationId="{393CE381-2693-3A1C-4735-32385331F49F}"/>
          </ac:spMkLst>
        </pc:spChg>
        <pc:spChg chg="add mod ord">
          <ac:chgData name="Bevan Venter" userId="6b393e547fd85dc0" providerId="LiveId" clId="{AC7DFBD1-7E8D-1541-A27B-1522DA02539C}" dt="2025-05-22T23:39:08.312" v="489"/>
          <ac:spMkLst>
            <pc:docMk/>
            <pc:sldMk cId="3259034824" sldId="261"/>
            <ac:spMk id="9" creationId="{C86C7DD7-96DA-A63E-F198-DA9A586AFCD2}"/>
          </ac:spMkLst>
        </pc:spChg>
        <pc:spChg chg="add mod ord">
          <ac:chgData name="Bevan Venter" userId="6b393e547fd85dc0" providerId="LiveId" clId="{AC7DFBD1-7E8D-1541-A27B-1522DA02539C}" dt="2025-05-22T23:38:50.421" v="484" actId="700"/>
          <ac:spMkLst>
            <pc:docMk/>
            <pc:sldMk cId="3259034824" sldId="261"/>
            <ac:spMk id="10" creationId="{A1E89439-6C00-DFB9-479C-76C636C15CFD}"/>
          </ac:spMkLst>
        </pc:spChg>
      </pc:sldChg>
      <pc:sldChg chg="addSp delSp modSp new del mod ord modClrScheme chgLayout modNotesTx">
        <pc:chgData name="Bevan Venter" userId="6b393e547fd85dc0" providerId="LiveId" clId="{AC7DFBD1-7E8D-1541-A27B-1522DA02539C}" dt="2025-05-22T22:54:50.351" v="243" actId="2696"/>
        <pc:sldMkLst>
          <pc:docMk/>
          <pc:sldMk cId="2515532807" sldId="262"/>
        </pc:sldMkLst>
        <pc:spChg chg="del mod ord">
          <ac:chgData name="Bevan Venter" userId="6b393e547fd85dc0" providerId="LiveId" clId="{AC7DFBD1-7E8D-1541-A27B-1522DA02539C}" dt="2025-05-22T22:49:22.736" v="206" actId="700"/>
          <ac:spMkLst>
            <pc:docMk/>
            <pc:sldMk cId="2515532807" sldId="262"/>
            <ac:spMk id="2" creationId="{BCB04FEE-1967-D340-22D1-C78F62920B75}"/>
          </ac:spMkLst>
        </pc:spChg>
        <pc:spChg chg="del mod ord">
          <ac:chgData name="Bevan Venter" userId="6b393e547fd85dc0" providerId="LiveId" clId="{AC7DFBD1-7E8D-1541-A27B-1522DA02539C}" dt="2025-05-22T22:49:22.736" v="206" actId="700"/>
          <ac:spMkLst>
            <pc:docMk/>
            <pc:sldMk cId="2515532807" sldId="262"/>
            <ac:spMk id="3" creationId="{CA0E6FED-C642-405C-A214-06504EB16B9D}"/>
          </ac:spMkLst>
        </pc:spChg>
        <pc:spChg chg="add mod ord">
          <ac:chgData name="Bevan Venter" userId="6b393e547fd85dc0" providerId="LiveId" clId="{AC7DFBD1-7E8D-1541-A27B-1522DA02539C}" dt="2025-05-22T22:51:04.704" v="219"/>
          <ac:spMkLst>
            <pc:docMk/>
            <pc:sldMk cId="2515532807" sldId="262"/>
            <ac:spMk id="4" creationId="{5B977E75-D308-93FD-468C-AB4821E245A2}"/>
          </ac:spMkLst>
        </pc:spChg>
        <pc:spChg chg="add mod ord">
          <ac:chgData name="Bevan Venter" userId="6b393e547fd85dc0" providerId="LiveId" clId="{AC7DFBD1-7E8D-1541-A27B-1522DA02539C}" dt="2025-05-22T22:53:04.877" v="241" actId="20577"/>
          <ac:spMkLst>
            <pc:docMk/>
            <pc:sldMk cId="2515532807" sldId="262"/>
            <ac:spMk id="5" creationId="{06C261D2-E5FA-555F-999B-C137351CA1EA}"/>
          </ac:spMkLst>
        </pc:spChg>
        <pc:spChg chg="add del mod ord">
          <ac:chgData name="Bevan Venter" userId="6b393e547fd85dc0" providerId="LiveId" clId="{AC7DFBD1-7E8D-1541-A27B-1522DA02539C}" dt="2025-05-22T22:52:36.460" v="220" actId="931"/>
          <ac:spMkLst>
            <pc:docMk/>
            <pc:sldMk cId="2515532807" sldId="262"/>
            <ac:spMk id="6" creationId="{1F073F6D-0C47-6C87-7EFB-FDC13D260D8D}"/>
          </ac:spMkLst>
        </pc:spChg>
        <pc:spChg chg="add mod ord">
          <ac:chgData name="Bevan Venter" userId="6b393e547fd85dc0" providerId="LiveId" clId="{AC7DFBD1-7E8D-1541-A27B-1522DA02539C}" dt="2025-05-22T22:52:59.827" v="229" actId="27636"/>
          <ac:spMkLst>
            <pc:docMk/>
            <pc:sldMk cId="2515532807" sldId="262"/>
            <ac:spMk id="7" creationId="{2752F6D4-3AC8-B20B-8566-6BC3477CBADC}"/>
          </ac:spMkLst>
        </pc:spChg>
        <pc:spChg chg="add del mod ord">
          <ac:chgData name="Bevan Venter" userId="6b393e547fd85dc0" providerId="LiveId" clId="{AC7DFBD1-7E8D-1541-A27B-1522DA02539C}" dt="2025-05-22T22:50:54.225" v="216" actId="931"/>
          <ac:spMkLst>
            <pc:docMk/>
            <pc:sldMk cId="2515532807" sldId="262"/>
            <ac:spMk id="8" creationId="{58312FDE-E060-C990-03FD-B49D0684DF8D}"/>
          </ac:spMkLst>
        </pc:spChg>
        <pc:picChg chg="add mod">
          <ac:chgData name="Bevan Venter" userId="6b393e547fd85dc0" providerId="LiveId" clId="{AC7DFBD1-7E8D-1541-A27B-1522DA02539C}" dt="2025-05-22T22:50:57.654" v="217" actId="27614"/>
          <ac:picMkLst>
            <pc:docMk/>
            <pc:sldMk cId="2515532807" sldId="262"/>
            <ac:picMk id="10" creationId="{349185BB-4537-9DBE-26B5-3C469A6A25FD}"/>
          </ac:picMkLst>
        </pc:picChg>
        <pc:picChg chg="add mod">
          <ac:chgData name="Bevan Venter" userId="6b393e547fd85dc0" providerId="LiveId" clId="{AC7DFBD1-7E8D-1541-A27B-1522DA02539C}" dt="2025-05-22T22:52:36.460" v="220" actId="931"/>
          <ac:picMkLst>
            <pc:docMk/>
            <pc:sldMk cId="2515532807" sldId="262"/>
            <ac:picMk id="12" creationId="{36B66555-E37E-4A0B-0590-47847EFE8CFE}"/>
          </ac:picMkLst>
        </pc:picChg>
      </pc:sldChg>
      <pc:sldChg chg="addSp delSp modSp new del mod modClrScheme chgLayout modNotesTx">
        <pc:chgData name="Bevan Venter" userId="6b393e547fd85dc0" providerId="LiveId" clId="{AC7DFBD1-7E8D-1541-A27B-1522DA02539C}" dt="2025-05-22T23:44:19.766" v="593" actId="2696"/>
        <pc:sldMkLst>
          <pc:docMk/>
          <pc:sldMk cId="1833540313" sldId="263"/>
        </pc:sldMkLst>
        <pc:spChg chg="mod ord">
          <ac:chgData name="Bevan Venter" userId="6b393e547fd85dc0" providerId="LiveId" clId="{AC7DFBD1-7E8D-1541-A27B-1522DA02539C}" dt="2025-05-22T23:44:11.820" v="592" actId="700"/>
          <ac:spMkLst>
            <pc:docMk/>
            <pc:sldMk cId="1833540313" sldId="263"/>
            <ac:spMk id="2" creationId="{42E91BCF-04DE-BD38-0374-AF0A1535D584}"/>
          </ac:spMkLst>
        </pc:spChg>
        <pc:spChg chg="del mod ord">
          <ac:chgData name="Bevan Venter" userId="6b393e547fd85dc0" providerId="LiveId" clId="{AC7DFBD1-7E8D-1541-A27B-1522DA02539C}" dt="2025-05-22T23:14:52.379" v="314" actId="700"/>
          <ac:spMkLst>
            <pc:docMk/>
            <pc:sldMk cId="1833540313" sldId="263"/>
            <ac:spMk id="3" creationId="{3E316027-611C-1738-61DC-B469A74EBB9A}"/>
          </ac:spMkLst>
        </pc:spChg>
        <pc:spChg chg="add mod ord">
          <ac:chgData name="Bevan Venter" userId="6b393e547fd85dc0" providerId="LiveId" clId="{AC7DFBD1-7E8D-1541-A27B-1522DA02539C}" dt="2025-05-22T23:44:11.820" v="592" actId="700"/>
          <ac:spMkLst>
            <pc:docMk/>
            <pc:sldMk cId="1833540313" sldId="263"/>
            <ac:spMk id="4" creationId="{34B016C5-6F01-5CD5-E190-A4D7A211F84B}"/>
          </ac:spMkLst>
        </pc:spChg>
        <pc:spChg chg="add del mod ord">
          <ac:chgData name="Bevan Venter" userId="6b393e547fd85dc0" providerId="LiveId" clId="{AC7DFBD1-7E8D-1541-A27B-1522DA02539C}" dt="2025-05-22T23:44:11.820" v="592" actId="700"/>
          <ac:spMkLst>
            <pc:docMk/>
            <pc:sldMk cId="1833540313" sldId="263"/>
            <ac:spMk id="5" creationId="{A9E038CB-8EE8-056E-6F4B-2003DFDE267F}"/>
          </ac:spMkLst>
        </pc:spChg>
        <pc:spChg chg="add mod ord">
          <ac:chgData name="Bevan Venter" userId="6b393e547fd85dc0" providerId="LiveId" clId="{AC7DFBD1-7E8D-1541-A27B-1522DA02539C}" dt="2025-05-22T23:44:11.820" v="592" actId="700"/>
          <ac:spMkLst>
            <pc:docMk/>
            <pc:sldMk cId="1833540313" sldId="263"/>
            <ac:spMk id="6" creationId="{09559635-159A-BC27-5E5C-595FBF8029E9}"/>
          </ac:spMkLst>
        </pc:spChg>
      </pc:sldChg>
      <pc:sldChg chg="addSp delSp modSp new mod setBg modClrScheme chgLayout">
        <pc:chgData name="Bevan Venter" userId="6b393e547fd85dc0" providerId="LiveId" clId="{AC7DFBD1-7E8D-1541-A27B-1522DA02539C}" dt="2025-05-22T22:41:21.518" v="156" actId="26606"/>
        <pc:sldMkLst>
          <pc:docMk/>
          <pc:sldMk cId="1111763235" sldId="264"/>
        </pc:sldMkLst>
        <pc:spChg chg="del">
          <ac:chgData name="Bevan Venter" userId="6b393e547fd85dc0" providerId="LiveId" clId="{AC7DFBD1-7E8D-1541-A27B-1522DA02539C}" dt="2025-05-22T22:40:59.699" v="137" actId="700"/>
          <ac:spMkLst>
            <pc:docMk/>
            <pc:sldMk cId="1111763235" sldId="264"/>
            <ac:spMk id="2" creationId="{3E36F606-063B-4A7D-0CF1-114007667128}"/>
          </ac:spMkLst>
        </pc:spChg>
        <pc:spChg chg="del">
          <ac:chgData name="Bevan Venter" userId="6b393e547fd85dc0" providerId="LiveId" clId="{AC7DFBD1-7E8D-1541-A27B-1522DA02539C}" dt="2025-05-22T22:40:59.699" v="137" actId="700"/>
          <ac:spMkLst>
            <pc:docMk/>
            <pc:sldMk cId="1111763235" sldId="264"/>
            <ac:spMk id="3" creationId="{DFF56317-265D-4216-A3F6-F48D9B8571ED}"/>
          </ac:spMkLst>
        </pc:spChg>
        <pc:spChg chg="add del">
          <ac:chgData name="Bevan Venter" userId="6b393e547fd85dc0" providerId="LiveId" clId="{AC7DFBD1-7E8D-1541-A27B-1522DA02539C}" dt="2025-05-22T22:41:15.451" v="143" actId="26606"/>
          <ac:spMkLst>
            <pc:docMk/>
            <pc:sldMk cId="1111763235" sldId="264"/>
            <ac:spMk id="10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15.451" v="143" actId="26606"/>
          <ac:spMkLst>
            <pc:docMk/>
            <pc:sldMk cId="1111763235" sldId="264"/>
            <ac:spMk id="12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15.451" v="143" actId="26606"/>
          <ac:spMkLst>
            <pc:docMk/>
            <pc:sldMk cId="1111763235" sldId="264"/>
            <ac:spMk id="14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15.451" v="143" actId="26606"/>
          <ac:spMkLst>
            <pc:docMk/>
            <pc:sldMk cId="1111763235" sldId="264"/>
            <ac:spMk id="16" creationId="{A8D57A06-A426-446D-B02C-A2DC6B62E45E}"/>
          </ac:spMkLst>
        </pc:spChg>
        <pc:spChg chg="add del">
          <ac:chgData name="Bevan Venter" userId="6b393e547fd85dc0" providerId="LiveId" clId="{AC7DFBD1-7E8D-1541-A27B-1522DA02539C}" dt="2025-05-22T22:41:18.329" v="145" actId="26606"/>
          <ac:spMkLst>
            <pc:docMk/>
            <pc:sldMk cId="1111763235" sldId="264"/>
            <ac:spMk id="18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18.329" v="145" actId="26606"/>
          <ac:spMkLst>
            <pc:docMk/>
            <pc:sldMk cId="1111763235" sldId="264"/>
            <ac:spMk id="19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18.329" v="145" actId="26606"/>
          <ac:spMkLst>
            <pc:docMk/>
            <pc:sldMk cId="1111763235" sldId="264"/>
            <ac:spMk id="20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18.329" v="145" actId="26606"/>
          <ac:spMkLst>
            <pc:docMk/>
            <pc:sldMk cId="1111763235" sldId="264"/>
            <ac:spMk id="21" creationId="{A8D57A06-A426-446D-B02C-A2DC6B62E45E}"/>
          </ac:spMkLst>
        </pc:spChg>
        <pc:spChg chg="add del">
          <ac:chgData name="Bevan Venter" userId="6b393e547fd85dc0" providerId="LiveId" clId="{AC7DFBD1-7E8D-1541-A27B-1522DA02539C}" dt="2025-05-22T22:41:19.005" v="147" actId="26606"/>
          <ac:spMkLst>
            <pc:docMk/>
            <pc:sldMk cId="1111763235" sldId="264"/>
            <ac:spMk id="23" creationId="{42A4FC2C-047E-45A5-965D-8E1E3BF09BC6}"/>
          </ac:spMkLst>
        </pc:spChg>
        <pc:spChg chg="add del">
          <ac:chgData name="Bevan Venter" userId="6b393e547fd85dc0" providerId="LiveId" clId="{AC7DFBD1-7E8D-1541-A27B-1522DA02539C}" dt="2025-05-22T22:41:19.659" v="149" actId="26606"/>
          <ac:spMkLst>
            <pc:docMk/>
            <pc:sldMk cId="1111763235" sldId="264"/>
            <ac:spMk id="25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19.659" v="149" actId="26606"/>
          <ac:spMkLst>
            <pc:docMk/>
            <pc:sldMk cId="1111763235" sldId="264"/>
            <ac:spMk id="26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19.659" v="149" actId="26606"/>
          <ac:spMkLst>
            <pc:docMk/>
            <pc:sldMk cId="1111763235" sldId="264"/>
            <ac:spMk id="27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19.659" v="149" actId="26606"/>
          <ac:spMkLst>
            <pc:docMk/>
            <pc:sldMk cId="1111763235" sldId="264"/>
            <ac:spMk id="28" creationId="{A8D57A06-A426-446D-B02C-A2DC6B62E45E}"/>
          </ac:spMkLst>
        </pc:spChg>
        <pc:spChg chg="add del">
          <ac:chgData name="Bevan Venter" userId="6b393e547fd85dc0" providerId="LiveId" clId="{AC7DFBD1-7E8D-1541-A27B-1522DA02539C}" dt="2025-05-22T22:41:20.257" v="151" actId="26606"/>
          <ac:spMkLst>
            <pc:docMk/>
            <pc:sldMk cId="1111763235" sldId="264"/>
            <ac:spMk id="30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20.257" v="151" actId="26606"/>
          <ac:spMkLst>
            <pc:docMk/>
            <pc:sldMk cId="1111763235" sldId="264"/>
            <ac:spMk id="31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20.257" v="151" actId="26606"/>
          <ac:spMkLst>
            <pc:docMk/>
            <pc:sldMk cId="1111763235" sldId="264"/>
            <ac:spMk id="32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20.257" v="151" actId="26606"/>
          <ac:spMkLst>
            <pc:docMk/>
            <pc:sldMk cId="1111763235" sldId="264"/>
            <ac:spMk id="33" creationId="{A8D57A06-A426-446D-B02C-A2DC6B62E45E}"/>
          </ac:spMkLst>
        </pc:spChg>
        <pc:spChg chg="add del">
          <ac:chgData name="Bevan Venter" userId="6b393e547fd85dc0" providerId="LiveId" clId="{AC7DFBD1-7E8D-1541-A27B-1522DA02539C}" dt="2025-05-22T22:41:20.785" v="153" actId="26606"/>
          <ac:spMkLst>
            <pc:docMk/>
            <pc:sldMk cId="1111763235" sldId="264"/>
            <ac:spMk id="35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20.785" v="153" actId="26606"/>
          <ac:spMkLst>
            <pc:docMk/>
            <pc:sldMk cId="1111763235" sldId="264"/>
            <ac:spMk id="36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20.785" v="153" actId="26606"/>
          <ac:spMkLst>
            <pc:docMk/>
            <pc:sldMk cId="1111763235" sldId="264"/>
            <ac:spMk id="37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20.785" v="153" actId="26606"/>
          <ac:spMkLst>
            <pc:docMk/>
            <pc:sldMk cId="1111763235" sldId="264"/>
            <ac:spMk id="38" creationId="{A8D57A06-A426-446D-B02C-A2DC6B62E45E}"/>
          </ac:spMkLst>
        </pc:spChg>
        <pc:spChg chg="add del">
          <ac:chgData name="Bevan Venter" userId="6b393e547fd85dc0" providerId="LiveId" clId="{AC7DFBD1-7E8D-1541-A27B-1522DA02539C}" dt="2025-05-22T22:41:21.511" v="155" actId="26606"/>
          <ac:spMkLst>
            <pc:docMk/>
            <pc:sldMk cId="1111763235" sldId="264"/>
            <ac:spMk id="40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21.511" v="155" actId="26606"/>
          <ac:spMkLst>
            <pc:docMk/>
            <pc:sldMk cId="1111763235" sldId="264"/>
            <ac:spMk id="41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21.511" v="155" actId="26606"/>
          <ac:spMkLst>
            <pc:docMk/>
            <pc:sldMk cId="1111763235" sldId="264"/>
            <ac:spMk id="42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21.511" v="155" actId="26606"/>
          <ac:spMkLst>
            <pc:docMk/>
            <pc:sldMk cId="1111763235" sldId="264"/>
            <ac:spMk id="43" creationId="{A8D57A06-A426-446D-B02C-A2DC6B62E45E}"/>
          </ac:spMkLst>
        </pc:spChg>
        <pc:spChg chg="add">
          <ac:chgData name="Bevan Venter" userId="6b393e547fd85dc0" providerId="LiveId" clId="{AC7DFBD1-7E8D-1541-A27B-1522DA02539C}" dt="2025-05-22T22:41:21.518" v="156" actId="26606"/>
          <ac:spMkLst>
            <pc:docMk/>
            <pc:sldMk cId="1111763235" sldId="264"/>
            <ac:spMk id="45" creationId="{AB8C311F-7253-4AED-9701-7FC0708C41C7}"/>
          </ac:spMkLst>
        </pc:spChg>
        <pc:spChg chg="add">
          <ac:chgData name="Bevan Venter" userId="6b393e547fd85dc0" providerId="LiveId" clId="{AC7DFBD1-7E8D-1541-A27B-1522DA02539C}" dt="2025-05-22T22:41:21.518" v="156" actId="26606"/>
          <ac:spMkLst>
            <pc:docMk/>
            <pc:sldMk cId="1111763235" sldId="264"/>
            <ac:spMk id="46" creationId="{E2384209-CB15-4CDF-9D31-C44FD9A3F20D}"/>
          </ac:spMkLst>
        </pc:spChg>
        <pc:spChg chg="add">
          <ac:chgData name="Bevan Venter" userId="6b393e547fd85dc0" providerId="LiveId" clId="{AC7DFBD1-7E8D-1541-A27B-1522DA02539C}" dt="2025-05-22T22:41:21.518" v="156" actId="26606"/>
          <ac:spMkLst>
            <pc:docMk/>
            <pc:sldMk cId="1111763235" sldId="264"/>
            <ac:spMk id="47" creationId="{2633B3B5-CC90-43F0-8714-D31D1F3F0209}"/>
          </ac:spMkLst>
        </pc:spChg>
        <pc:spChg chg="add">
          <ac:chgData name="Bevan Venter" userId="6b393e547fd85dc0" providerId="LiveId" clId="{AC7DFBD1-7E8D-1541-A27B-1522DA02539C}" dt="2025-05-22T22:41:21.518" v="156" actId="26606"/>
          <ac:spMkLst>
            <pc:docMk/>
            <pc:sldMk cId="1111763235" sldId="264"/>
            <ac:spMk id="48" creationId="{A8D57A06-A426-446D-B02C-A2DC6B62E45E}"/>
          </ac:spMkLst>
        </pc:spChg>
        <pc:picChg chg="add mod">
          <ac:chgData name="Bevan Venter" userId="6b393e547fd85dc0" providerId="LiveId" clId="{AC7DFBD1-7E8D-1541-A27B-1522DA02539C}" dt="2025-05-22T22:41:21.518" v="156" actId="26606"/>
          <ac:picMkLst>
            <pc:docMk/>
            <pc:sldMk cId="1111763235" sldId="264"/>
            <ac:picMk id="5" creationId="{52934ABA-1725-D6A1-F618-BB0968D9EA62}"/>
          </ac:picMkLst>
        </pc:picChg>
      </pc:sldChg>
      <pc:sldChg chg="addSp delSp modSp new mod setBg modClrScheme chgLayout">
        <pc:chgData name="Bevan Venter" userId="6b393e547fd85dc0" providerId="LiveId" clId="{AC7DFBD1-7E8D-1541-A27B-1522DA02539C}" dt="2025-05-22T22:41:43.046" v="165" actId="26606"/>
        <pc:sldMkLst>
          <pc:docMk/>
          <pc:sldMk cId="2955242144" sldId="265"/>
        </pc:sldMkLst>
        <pc:spChg chg="del">
          <ac:chgData name="Bevan Venter" userId="6b393e547fd85dc0" providerId="LiveId" clId="{AC7DFBD1-7E8D-1541-A27B-1522DA02539C}" dt="2025-05-22T22:41:32.705" v="157" actId="700"/>
          <ac:spMkLst>
            <pc:docMk/>
            <pc:sldMk cId="2955242144" sldId="265"/>
            <ac:spMk id="2" creationId="{BFDC3AF3-5DE0-54F5-88DD-B48617B4F06D}"/>
          </ac:spMkLst>
        </pc:spChg>
        <pc:spChg chg="del">
          <ac:chgData name="Bevan Venter" userId="6b393e547fd85dc0" providerId="LiveId" clId="{AC7DFBD1-7E8D-1541-A27B-1522DA02539C}" dt="2025-05-22T22:41:32.705" v="157" actId="700"/>
          <ac:spMkLst>
            <pc:docMk/>
            <pc:sldMk cId="2955242144" sldId="265"/>
            <ac:spMk id="3" creationId="{022B9D6B-3B12-03C2-FE7B-529350E4A5BA}"/>
          </ac:spMkLst>
        </pc:spChg>
        <pc:spChg chg="add del">
          <ac:chgData name="Bevan Venter" userId="6b393e547fd85dc0" providerId="LiveId" clId="{AC7DFBD1-7E8D-1541-A27B-1522DA02539C}" dt="2025-05-22T22:41:42.372" v="162" actId="26606"/>
          <ac:spMkLst>
            <pc:docMk/>
            <pc:sldMk cId="2955242144" sldId="265"/>
            <ac:spMk id="10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42.372" v="162" actId="26606"/>
          <ac:spMkLst>
            <pc:docMk/>
            <pc:sldMk cId="2955242144" sldId="265"/>
            <ac:spMk id="12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42.372" v="162" actId="26606"/>
          <ac:spMkLst>
            <pc:docMk/>
            <pc:sldMk cId="2955242144" sldId="265"/>
            <ac:spMk id="14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42.372" v="162" actId="26606"/>
          <ac:spMkLst>
            <pc:docMk/>
            <pc:sldMk cId="2955242144" sldId="265"/>
            <ac:spMk id="16" creationId="{A8D57A06-A426-446D-B02C-A2DC6B62E45E}"/>
          </ac:spMkLst>
        </pc:spChg>
        <pc:spChg chg="add del">
          <ac:chgData name="Bevan Venter" userId="6b393e547fd85dc0" providerId="LiveId" clId="{AC7DFBD1-7E8D-1541-A27B-1522DA02539C}" dt="2025-05-22T22:41:43.039" v="164" actId="26606"/>
          <ac:spMkLst>
            <pc:docMk/>
            <pc:sldMk cId="2955242144" sldId="265"/>
            <ac:spMk id="18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43.039" v="164" actId="26606"/>
          <ac:spMkLst>
            <pc:docMk/>
            <pc:sldMk cId="2955242144" sldId="265"/>
            <ac:spMk id="19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43.039" v="164" actId="26606"/>
          <ac:spMkLst>
            <pc:docMk/>
            <pc:sldMk cId="2955242144" sldId="265"/>
            <ac:spMk id="20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43.039" v="164" actId="26606"/>
          <ac:spMkLst>
            <pc:docMk/>
            <pc:sldMk cId="2955242144" sldId="265"/>
            <ac:spMk id="21" creationId="{A8D57A06-A426-446D-B02C-A2DC6B62E45E}"/>
          </ac:spMkLst>
        </pc:spChg>
        <pc:spChg chg="add">
          <ac:chgData name="Bevan Venter" userId="6b393e547fd85dc0" providerId="LiveId" clId="{AC7DFBD1-7E8D-1541-A27B-1522DA02539C}" dt="2025-05-22T22:41:43.046" v="165" actId="26606"/>
          <ac:spMkLst>
            <pc:docMk/>
            <pc:sldMk cId="2955242144" sldId="265"/>
            <ac:spMk id="23" creationId="{AB8C311F-7253-4AED-9701-7FC0708C41C7}"/>
          </ac:spMkLst>
        </pc:spChg>
        <pc:spChg chg="add">
          <ac:chgData name="Bevan Venter" userId="6b393e547fd85dc0" providerId="LiveId" clId="{AC7DFBD1-7E8D-1541-A27B-1522DA02539C}" dt="2025-05-22T22:41:43.046" v="165" actId="26606"/>
          <ac:spMkLst>
            <pc:docMk/>
            <pc:sldMk cId="2955242144" sldId="265"/>
            <ac:spMk id="24" creationId="{E2384209-CB15-4CDF-9D31-C44FD9A3F20D}"/>
          </ac:spMkLst>
        </pc:spChg>
        <pc:spChg chg="add">
          <ac:chgData name="Bevan Venter" userId="6b393e547fd85dc0" providerId="LiveId" clId="{AC7DFBD1-7E8D-1541-A27B-1522DA02539C}" dt="2025-05-22T22:41:43.046" v="165" actId="26606"/>
          <ac:spMkLst>
            <pc:docMk/>
            <pc:sldMk cId="2955242144" sldId="265"/>
            <ac:spMk id="25" creationId="{2633B3B5-CC90-43F0-8714-D31D1F3F0209}"/>
          </ac:spMkLst>
        </pc:spChg>
        <pc:spChg chg="add">
          <ac:chgData name="Bevan Venter" userId="6b393e547fd85dc0" providerId="LiveId" clId="{AC7DFBD1-7E8D-1541-A27B-1522DA02539C}" dt="2025-05-22T22:41:43.046" v="165" actId="26606"/>
          <ac:spMkLst>
            <pc:docMk/>
            <pc:sldMk cId="2955242144" sldId="265"/>
            <ac:spMk id="26" creationId="{A8D57A06-A426-446D-B02C-A2DC6B62E45E}"/>
          </ac:spMkLst>
        </pc:spChg>
        <pc:picChg chg="add mod">
          <ac:chgData name="Bevan Venter" userId="6b393e547fd85dc0" providerId="LiveId" clId="{AC7DFBD1-7E8D-1541-A27B-1522DA02539C}" dt="2025-05-22T22:41:43.046" v="165" actId="26606"/>
          <ac:picMkLst>
            <pc:docMk/>
            <pc:sldMk cId="2955242144" sldId="265"/>
            <ac:picMk id="5" creationId="{254F5943-1EFF-8452-3A5F-B272FECC8FEF}"/>
          </ac:picMkLst>
        </pc:picChg>
      </pc:sldChg>
      <pc:sldChg chg="addSp delSp modSp new del mod ord setBg modClrScheme chgLayout">
        <pc:chgData name="Bevan Venter" userId="6b393e547fd85dc0" providerId="LiveId" clId="{AC7DFBD1-7E8D-1541-A27B-1522DA02539C}" dt="2025-05-22T23:28:47.174" v="438" actId="2696"/>
        <pc:sldMkLst>
          <pc:docMk/>
          <pc:sldMk cId="1371114590" sldId="266"/>
        </pc:sldMkLst>
        <pc:spChg chg="del mod ord">
          <ac:chgData name="Bevan Venter" userId="6b393e547fd85dc0" providerId="LiveId" clId="{AC7DFBD1-7E8D-1541-A27B-1522DA02539C}" dt="2025-05-22T22:58:41.702" v="253" actId="700"/>
          <ac:spMkLst>
            <pc:docMk/>
            <pc:sldMk cId="1371114590" sldId="266"/>
            <ac:spMk id="2" creationId="{6E7983E0-60D5-6EDA-E8ED-0E66AE7FD20C}"/>
          </ac:spMkLst>
        </pc:spChg>
        <pc:spChg chg="del mod ord">
          <ac:chgData name="Bevan Venter" userId="6b393e547fd85dc0" providerId="LiveId" clId="{AC7DFBD1-7E8D-1541-A27B-1522DA02539C}" dt="2025-05-22T22:58:41.702" v="253" actId="700"/>
          <ac:spMkLst>
            <pc:docMk/>
            <pc:sldMk cId="1371114590" sldId="266"/>
            <ac:spMk id="3" creationId="{879A158F-BCA6-13CD-9B7C-CB8ED39AF0B6}"/>
          </ac:spMkLst>
        </pc:spChg>
        <pc:spChg chg="add mod ord">
          <ac:chgData name="Bevan Venter" userId="6b393e547fd85dc0" providerId="LiveId" clId="{AC7DFBD1-7E8D-1541-A27B-1522DA02539C}" dt="2025-05-22T23:02:15.620" v="266" actId="26606"/>
          <ac:spMkLst>
            <pc:docMk/>
            <pc:sldMk cId="1371114590" sldId="266"/>
            <ac:spMk id="4" creationId="{169464E9-1156-0957-EEC5-A5A7BDB427E2}"/>
          </ac:spMkLst>
        </pc:spChg>
        <pc:spChg chg="add del mod ord">
          <ac:chgData name="Bevan Venter" userId="6b393e547fd85dc0" providerId="LiveId" clId="{AC7DFBD1-7E8D-1541-A27B-1522DA02539C}" dt="2025-05-22T22:59:38.766" v="257" actId="931"/>
          <ac:spMkLst>
            <pc:docMk/>
            <pc:sldMk cId="1371114590" sldId="266"/>
            <ac:spMk id="5" creationId="{5F015DA1-6D89-C72C-86A4-27869C3F2911}"/>
          </ac:spMkLst>
        </pc:spChg>
        <pc:spChg chg="add del mod ord">
          <ac:chgData name="Bevan Venter" userId="6b393e547fd85dc0" providerId="LiveId" clId="{AC7DFBD1-7E8D-1541-A27B-1522DA02539C}" dt="2025-05-22T22:59:46.296" v="258" actId="931"/>
          <ac:spMkLst>
            <pc:docMk/>
            <pc:sldMk cId="1371114590" sldId="266"/>
            <ac:spMk id="6" creationId="{BC481D21-331B-271F-FA8E-52D98F43B98C}"/>
          </ac:spMkLst>
        </pc:spChg>
        <pc:spChg chg="add del">
          <ac:chgData name="Bevan Venter" userId="6b393e547fd85dc0" providerId="LiveId" clId="{AC7DFBD1-7E8D-1541-A27B-1522DA02539C}" dt="2025-05-22T23:00:33.715" v="264" actId="26606"/>
          <ac:spMkLst>
            <pc:docMk/>
            <pc:sldMk cId="1371114590" sldId="266"/>
            <ac:spMk id="15" creationId="{2151139A-886F-4B97-8815-729AD3831BBD}"/>
          </ac:spMkLst>
        </pc:spChg>
        <pc:spChg chg="add del">
          <ac:chgData name="Bevan Venter" userId="6b393e547fd85dc0" providerId="LiveId" clId="{AC7DFBD1-7E8D-1541-A27B-1522DA02539C}" dt="2025-05-22T23:00:33.715" v="264" actId="26606"/>
          <ac:spMkLst>
            <pc:docMk/>
            <pc:sldMk cId="1371114590" sldId="266"/>
            <ac:spMk id="17" creationId="{AB5E08C4-8CDD-4623-A5B8-E998C6DEE3B7}"/>
          </ac:spMkLst>
        </pc:spChg>
        <pc:spChg chg="add del">
          <ac:chgData name="Bevan Venter" userId="6b393e547fd85dc0" providerId="LiveId" clId="{AC7DFBD1-7E8D-1541-A27B-1522DA02539C}" dt="2025-05-22T23:00:33.715" v="264" actId="26606"/>
          <ac:spMkLst>
            <pc:docMk/>
            <pc:sldMk cId="1371114590" sldId="266"/>
            <ac:spMk id="19" creationId="{15F33878-D502-4FFA-8ACE-F2AECDB2A23F}"/>
          </ac:spMkLst>
        </pc:spChg>
        <pc:spChg chg="add del">
          <ac:chgData name="Bevan Venter" userId="6b393e547fd85dc0" providerId="LiveId" clId="{AC7DFBD1-7E8D-1541-A27B-1522DA02539C}" dt="2025-05-22T23:00:33.715" v="264" actId="26606"/>
          <ac:spMkLst>
            <pc:docMk/>
            <pc:sldMk cId="1371114590" sldId="266"/>
            <ac:spMk id="21" creationId="{D3539FEE-81D3-4406-802E-60B20B16F4F6}"/>
          </ac:spMkLst>
        </pc:spChg>
        <pc:spChg chg="add del">
          <ac:chgData name="Bevan Venter" userId="6b393e547fd85dc0" providerId="LiveId" clId="{AC7DFBD1-7E8D-1541-A27B-1522DA02539C}" dt="2025-05-22T23:00:33.715" v="264" actId="26606"/>
          <ac:spMkLst>
            <pc:docMk/>
            <pc:sldMk cId="1371114590" sldId="266"/>
            <ac:spMk id="23" creationId="{DC701763-729E-462F-A5A8-E0DEFEB1E2E4}"/>
          </ac:spMkLst>
        </pc:spChg>
        <pc:spChg chg="add del">
          <ac:chgData name="Bevan Venter" userId="6b393e547fd85dc0" providerId="LiveId" clId="{AC7DFBD1-7E8D-1541-A27B-1522DA02539C}" dt="2025-05-22T23:00:33.707" v="263" actId="26606"/>
          <ac:spMkLst>
            <pc:docMk/>
            <pc:sldMk cId="1371114590" sldId="266"/>
            <ac:spMk id="27" creationId="{77759386-9B3D-0CAB-E23E-3EFF3AA5968A}"/>
          </ac:spMkLst>
        </pc:spChg>
        <pc:spChg chg="add del">
          <ac:chgData name="Bevan Venter" userId="6b393e547fd85dc0" providerId="LiveId" clId="{AC7DFBD1-7E8D-1541-A27B-1522DA02539C}" dt="2025-05-22T23:02:15.620" v="266" actId="26606"/>
          <ac:spMkLst>
            <pc:docMk/>
            <pc:sldMk cId="1371114590" sldId="266"/>
            <ac:spMk id="28" creationId="{2151139A-886F-4B97-8815-729AD3831BBD}"/>
          </ac:spMkLst>
        </pc:spChg>
        <pc:spChg chg="add del">
          <ac:chgData name="Bevan Venter" userId="6b393e547fd85dc0" providerId="LiveId" clId="{AC7DFBD1-7E8D-1541-A27B-1522DA02539C}" dt="2025-05-22T23:00:33.707" v="263" actId="26606"/>
          <ac:spMkLst>
            <pc:docMk/>
            <pc:sldMk cId="1371114590" sldId="266"/>
            <ac:spMk id="30" creationId="{B712E947-0734-45F9-9C4F-41114EC3A33E}"/>
          </ac:spMkLst>
        </pc:spChg>
        <pc:spChg chg="add del">
          <ac:chgData name="Bevan Venter" userId="6b393e547fd85dc0" providerId="LiveId" clId="{AC7DFBD1-7E8D-1541-A27B-1522DA02539C}" dt="2025-05-22T23:02:15.620" v="266" actId="26606"/>
          <ac:spMkLst>
            <pc:docMk/>
            <pc:sldMk cId="1371114590" sldId="266"/>
            <ac:spMk id="36" creationId="{DC701763-729E-462F-A5A8-E0DEFEB1E2E4}"/>
          </ac:spMkLst>
        </pc:spChg>
        <pc:spChg chg="add del">
          <ac:chgData name="Bevan Venter" userId="6b393e547fd85dc0" providerId="LiveId" clId="{AC7DFBD1-7E8D-1541-A27B-1522DA02539C}" dt="2025-05-22T23:02:15.620" v="266" actId="26606"/>
          <ac:spMkLst>
            <pc:docMk/>
            <pc:sldMk cId="1371114590" sldId="266"/>
            <ac:spMk id="37" creationId="{AB5E08C4-8CDD-4623-A5B8-E998C6DEE3B7}"/>
          </ac:spMkLst>
        </pc:spChg>
        <pc:spChg chg="add del">
          <ac:chgData name="Bevan Venter" userId="6b393e547fd85dc0" providerId="LiveId" clId="{AC7DFBD1-7E8D-1541-A27B-1522DA02539C}" dt="2025-05-22T23:02:15.620" v="266" actId="26606"/>
          <ac:spMkLst>
            <pc:docMk/>
            <pc:sldMk cId="1371114590" sldId="266"/>
            <ac:spMk id="38" creationId="{15F33878-D502-4FFA-8ACE-F2AECDB2A23F}"/>
          </ac:spMkLst>
        </pc:spChg>
        <pc:spChg chg="add del">
          <ac:chgData name="Bevan Venter" userId="6b393e547fd85dc0" providerId="LiveId" clId="{AC7DFBD1-7E8D-1541-A27B-1522DA02539C}" dt="2025-05-22T23:02:15.620" v="266" actId="26606"/>
          <ac:spMkLst>
            <pc:docMk/>
            <pc:sldMk cId="1371114590" sldId="266"/>
            <ac:spMk id="39" creationId="{D3539FEE-81D3-4406-802E-60B20B16F4F6}"/>
          </ac:spMkLst>
        </pc:spChg>
        <pc:spChg chg="add mod">
          <ac:chgData name="Bevan Venter" userId="6b393e547fd85dc0" providerId="LiveId" clId="{AC7DFBD1-7E8D-1541-A27B-1522DA02539C}" dt="2025-05-22T23:05:22.535" v="288" actId="20577"/>
          <ac:spMkLst>
            <pc:docMk/>
            <pc:sldMk cId="1371114590" sldId="266"/>
            <ac:spMk id="43" creationId="{9A9E58AC-BC92-562A-BBBC-F8A3B611E51F}"/>
          </ac:spMkLst>
        </pc:spChg>
        <pc:spChg chg="add del">
          <ac:chgData name="Bevan Venter" userId="6b393e547fd85dc0" providerId="LiveId" clId="{AC7DFBD1-7E8D-1541-A27B-1522DA02539C}" dt="2025-05-22T23:03:00.054" v="268" actId="26606"/>
          <ac:spMkLst>
            <pc:docMk/>
            <pc:sldMk cId="1371114590" sldId="266"/>
            <ac:spMk id="46" creationId="{B712E947-0734-45F9-9C4F-41114EC3A33E}"/>
          </ac:spMkLst>
        </pc:spChg>
        <pc:spChg chg="add">
          <ac:chgData name="Bevan Venter" userId="6b393e547fd85dc0" providerId="LiveId" clId="{AC7DFBD1-7E8D-1541-A27B-1522DA02539C}" dt="2025-05-22T23:03:00.054" v="268" actId="26606"/>
          <ac:spMkLst>
            <pc:docMk/>
            <pc:sldMk cId="1371114590" sldId="266"/>
            <ac:spMk id="56" creationId="{B712E947-0734-45F9-9C4F-41114EC3A33E}"/>
          </ac:spMkLst>
        </pc:spChg>
        <pc:grpChg chg="del">
          <ac:chgData name="Bevan Venter" userId="6b393e547fd85dc0" providerId="LiveId" clId="{AC7DFBD1-7E8D-1541-A27B-1522DA02539C}" dt="2025-05-22T23:03:00.054" v="268" actId="26606"/>
          <ac:grpSpMkLst>
            <pc:docMk/>
            <pc:sldMk cId="1371114590" sldId="266"/>
            <ac:grpSpMk id="48" creationId="{12B3290A-D3BF-4B87-B55B-FD9A98B49727}"/>
          </ac:grpSpMkLst>
        </pc:grpChg>
        <pc:grpChg chg="add">
          <ac:chgData name="Bevan Venter" userId="6b393e547fd85dc0" providerId="LiveId" clId="{AC7DFBD1-7E8D-1541-A27B-1522DA02539C}" dt="2025-05-22T23:03:00.054" v="268" actId="26606"/>
          <ac:grpSpMkLst>
            <pc:docMk/>
            <pc:sldMk cId="1371114590" sldId="266"/>
            <ac:grpSpMk id="58" creationId="{12B3290A-D3BF-4B87-B55B-FD9A98B49727}"/>
          </ac:grpSpMkLst>
        </pc:grpChg>
        <pc:picChg chg="add mod ord">
          <ac:chgData name="Bevan Venter" userId="6b393e547fd85dc0" providerId="LiveId" clId="{AC7DFBD1-7E8D-1541-A27B-1522DA02539C}" dt="2025-05-22T23:02:15.620" v="266" actId="26606"/>
          <ac:picMkLst>
            <pc:docMk/>
            <pc:sldMk cId="1371114590" sldId="266"/>
            <ac:picMk id="8" creationId="{482824CA-E25D-6DC0-95F6-5CAA3D28127C}"/>
          </ac:picMkLst>
        </pc:picChg>
        <pc:picChg chg="add mod">
          <ac:chgData name="Bevan Venter" userId="6b393e547fd85dc0" providerId="LiveId" clId="{AC7DFBD1-7E8D-1541-A27B-1522DA02539C}" dt="2025-05-22T23:02:15.620" v="266" actId="26606"/>
          <ac:picMkLst>
            <pc:docMk/>
            <pc:sldMk cId="1371114590" sldId="266"/>
            <ac:picMk id="10" creationId="{1DDF8E51-C2A3-6CBA-8262-87AC2B83FE62}"/>
          </ac:picMkLst>
        </pc:picChg>
      </pc:sldChg>
      <pc:sldChg chg="addSp delSp modSp new del mod ord setBg modClrScheme chgLayout modNotesTx">
        <pc:chgData name="Bevan Venter" userId="6b393e547fd85dc0" providerId="LiveId" clId="{AC7DFBD1-7E8D-1541-A27B-1522DA02539C}" dt="2025-05-22T23:28:51.793" v="439" actId="2696"/>
        <pc:sldMkLst>
          <pc:docMk/>
          <pc:sldMk cId="3371946050" sldId="267"/>
        </pc:sldMkLst>
        <pc:spChg chg="del mod ord">
          <ac:chgData name="Bevan Venter" userId="6b393e547fd85dc0" providerId="LiveId" clId="{AC7DFBD1-7E8D-1541-A27B-1522DA02539C}" dt="2025-05-22T23:03:40.353" v="272" actId="700"/>
          <ac:spMkLst>
            <pc:docMk/>
            <pc:sldMk cId="3371946050" sldId="267"/>
            <ac:spMk id="2" creationId="{018119BB-6C9F-C746-58C4-1449210EAF63}"/>
          </ac:spMkLst>
        </pc:spChg>
        <pc:spChg chg="del mod ord">
          <ac:chgData name="Bevan Venter" userId="6b393e547fd85dc0" providerId="LiveId" clId="{AC7DFBD1-7E8D-1541-A27B-1522DA02539C}" dt="2025-05-22T23:03:40.353" v="272" actId="700"/>
          <ac:spMkLst>
            <pc:docMk/>
            <pc:sldMk cId="3371946050" sldId="267"/>
            <ac:spMk id="3" creationId="{8C1BA4C3-24A7-3486-789E-7B1D817B8D77}"/>
          </ac:spMkLst>
        </pc:spChg>
        <pc:spChg chg="add mod or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4" creationId="{DBFBE7E7-C58D-F15A-5B99-AC91E928F2E9}"/>
          </ac:spMkLst>
        </pc:spChg>
        <pc:spChg chg="add del mod ord">
          <ac:chgData name="Bevan Venter" userId="6b393e547fd85dc0" providerId="LiveId" clId="{AC7DFBD1-7E8D-1541-A27B-1522DA02539C}" dt="2025-05-22T23:04:33.335" v="280" actId="931"/>
          <ac:spMkLst>
            <pc:docMk/>
            <pc:sldMk cId="3371946050" sldId="267"/>
            <ac:spMk id="5" creationId="{0A5AF8A1-9895-BE8A-0769-1699ACE103B3}"/>
          </ac:spMkLst>
        </pc:spChg>
        <pc:spChg chg="add mod or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6" creationId="{B279ADAD-F322-C7C1-973A-273B11811248}"/>
          </ac:spMkLst>
        </pc:spChg>
        <pc:spChg chg="add del">
          <ac:chgData name="Bevan Venter" userId="6b393e547fd85dc0" providerId="LiveId" clId="{AC7DFBD1-7E8D-1541-A27B-1522DA02539C}" dt="2025-05-22T23:05:36.913" v="290" actId="26606"/>
          <ac:spMkLst>
            <pc:docMk/>
            <pc:sldMk cId="3371946050" sldId="267"/>
            <ac:spMk id="13" creationId="{C4285719-470E-454C-AF62-8323075F1F5B}"/>
          </ac:spMkLst>
        </pc:spChg>
        <pc:spChg chg="add del">
          <ac:chgData name="Bevan Venter" userId="6b393e547fd85dc0" providerId="LiveId" clId="{AC7DFBD1-7E8D-1541-A27B-1522DA02539C}" dt="2025-05-22T23:05:36.913" v="290" actId="26606"/>
          <ac:spMkLst>
            <pc:docMk/>
            <pc:sldMk cId="3371946050" sldId="267"/>
            <ac:spMk id="15" creationId="{CD9FE4EF-C4D8-49A0-B2FF-81D8DB7D8A24}"/>
          </ac:spMkLst>
        </pc:spChg>
        <pc:spChg chg="add del">
          <ac:chgData name="Bevan Venter" userId="6b393e547fd85dc0" providerId="LiveId" clId="{AC7DFBD1-7E8D-1541-A27B-1522DA02539C}" dt="2025-05-22T23:05:36.913" v="290" actId="26606"/>
          <ac:spMkLst>
            <pc:docMk/>
            <pc:sldMk cId="3371946050" sldId="267"/>
            <ac:spMk id="17" creationId="{4300840D-0A0B-4512-BACA-B439D5B9C57C}"/>
          </ac:spMkLst>
        </pc:spChg>
        <pc:spChg chg="add del">
          <ac:chgData name="Bevan Venter" userId="6b393e547fd85dc0" providerId="LiveId" clId="{AC7DFBD1-7E8D-1541-A27B-1522DA02539C}" dt="2025-05-22T23:05:36.913" v="290" actId="26606"/>
          <ac:spMkLst>
            <pc:docMk/>
            <pc:sldMk cId="3371946050" sldId="267"/>
            <ac:spMk id="19" creationId="{D2B78728-A580-49A7-84F9-6EF6F583ADE0}"/>
          </ac:spMkLst>
        </pc:spChg>
        <pc:spChg chg="add del">
          <ac:chgData name="Bevan Venter" userId="6b393e547fd85dc0" providerId="LiveId" clId="{AC7DFBD1-7E8D-1541-A27B-1522DA02539C}" dt="2025-05-22T23:05:36.913" v="290" actId="26606"/>
          <ac:spMkLst>
            <pc:docMk/>
            <pc:sldMk cId="3371946050" sldId="267"/>
            <ac:spMk id="21" creationId="{38FAA1A1-D861-433F-88FA-1E9D6FD31D11}"/>
          </ac:spMkLst>
        </pc:spChg>
        <pc:spChg chg="add del">
          <ac:chgData name="Bevan Venter" userId="6b393e547fd85dc0" providerId="LiveId" clId="{AC7DFBD1-7E8D-1541-A27B-1522DA02539C}" dt="2025-05-22T23:05:36.913" v="290" actId="26606"/>
          <ac:spMkLst>
            <pc:docMk/>
            <pc:sldMk cId="3371946050" sldId="267"/>
            <ac:spMk id="23" creationId="{8D71EDA1-87BF-4D5D-AB79-F346FD19278A}"/>
          </ac:spMkLst>
        </pc:spChg>
        <pc:spChg chg="add del">
          <ac:chgData name="Bevan Venter" userId="6b393e547fd85dc0" providerId="LiveId" clId="{AC7DFBD1-7E8D-1541-A27B-1522DA02539C}" dt="2025-05-22T23:05:42.344" v="292" actId="26606"/>
          <ac:spMkLst>
            <pc:docMk/>
            <pc:sldMk cId="3371946050" sldId="267"/>
            <ac:spMk id="25" creationId="{12609869-9E80-471B-A487-A53288E0E791}"/>
          </ac:spMkLst>
        </pc:spChg>
        <pc:spChg chg="add del">
          <ac:chgData name="Bevan Venter" userId="6b393e547fd85dc0" providerId="LiveId" clId="{AC7DFBD1-7E8D-1541-A27B-1522DA02539C}" dt="2025-05-22T23:05:42.344" v="292" actId="26606"/>
          <ac:spMkLst>
            <pc:docMk/>
            <pc:sldMk cId="3371946050" sldId="267"/>
            <ac:spMk id="26" creationId="{7004738A-9D34-43E8-97D2-CA0EED4F8BE0}"/>
          </ac:spMkLst>
        </pc:spChg>
        <pc:spChg chg="add del">
          <ac:chgData name="Bevan Venter" userId="6b393e547fd85dc0" providerId="LiveId" clId="{AC7DFBD1-7E8D-1541-A27B-1522DA02539C}" dt="2025-05-22T23:05:42.344" v="292" actId="26606"/>
          <ac:spMkLst>
            <pc:docMk/>
            <pc:sldMk cId="3371946050" sldId="267"/>
            <ac:spMk id="27" creationId="{B8B8D07F-F13E-443E-BA68-2D26672D76B9}"/>
          </ac:spMkLst>
        </pc:spChg>
        <pc:spChg chg="add del">
          <ac:chgData name="Bevan Venter" userId="6b393e547fd85dc0" providerId="LiveId" clId="{AC7DFBD1-7E8D-1541-A27B-1522DA02539C}" dt="2025-05-22T23:05:42.344" v="292" actId="26606"/>
          <ac:spMkLst>
            <pc:docMk/>
            <pc:sldMk cId="3371946050" sldId="267"/>
            <ac:spMk id="28" creationId="{2813A4FA-24A5-41ED-A534-3807D1B2F344}"/>
          </ac:spMkLst>
        </pc:spChg>
        <pc:spChg chg="add del">
          <ac:chgData name="Bevan Venter" userId="6b393e547fd85dc0" providerId="LiveId" clId="{AC7DFBD1-7E8D-1541-A27B-1522DA02539C}" dt="2025-05-22T23:05:42.344" v="292" actId="26606"/>
          <ac:spMkLst>
            <pc:docMk/>
            <pc:sldMk cId="3371946050" sldId="267"/>
            <ac:spMk id="29" creationId="{C3944F27-CA70-4E84-A51A-E6BF89558979}"/>
          </ac:spMkLst>
        </pc:spChg>
        <pc:spChg chg="ad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31" creationId="{C4285719-470E-454C-AF62-8323075F1F5B}"/>
          </ac:spMkLst>
        </pc:spChg>
        <pc:spChg chg="ad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32" creationId="{CD9FE4EF-C4D8-49A0-B2FF-81D8DB7D8A24}"/>
          </ac:spMkLst>
        </pc:spChg>
        <pc:spChg chg="ad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33" creationId="{4300840D-0A0B-4512-BACA-B439D5B9C57C}"/>
          </ac:spMkLst>
        </pc:spChg>
        <pc:spChg chg="ad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34" creationId="{D2B78728-A580-49A7-84F9-6EF6F583ADE0}"/>
          </ac:spMkLst>
        </pc:spChg>
        <pc:spChg chg="ad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35" creationId="{38FAA1A1-D861-433F-88FA-1E9D6FD31D11}"/>
          </ac:spMkLst>
        </pc:spChg>
        <pc:spChg chg="ad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36" creationId="{8D71EDA1-87BF-4D5D-AB79-F346FD19278A}"/>
          </ac:spMkLst>
        </pc:spChg>
        <pc:picChg chg="add mod ord">
          <ac:chgData name="Bevan Venter" userId="6b393e547fd85dc0" providerId="LiveId" clId="{AC7DFBD1-7E8D-1541-A27B-1522DA02539C}" dt="2025-05-22T23:05:42.355" v="293" actId="26606"/>
          <ac:picMkLst>
            <pc:docMk/>
            <pc:sldMk cId="3371946050" sldId="267"/>
            <ac:picMk id="8" creationId="{5CAB7D42-C2CF-E4D8-1A04-2FDA7B3F097C}"/>
          </ac:picMkLst>
        </pc:picChg>
      </pc:sldChg>
      <pc:sldChg chg="addSp delSp modSp new mod ord setBg modClrScheme chgLayout modNotesTx">
        <pc:chgData name="Bevan Venter" userId="6b393e547fd85dc0" providerId="LiveId" clId="{AC7DFBD1-7E8D-1541-A27B-1522DA02539C}" dt="2025-05-23T00:08:26.925" v="703" actId="26606"/>
        <pc:sldMkLst>
          <pc:docMk/>
          <pc:sldMk cId="2557413060" sldId="268"/>
        </pc:sldMkLst>
        <pc:spChg chg="mod or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2" creationId="{A599288D-66E0-E2F0-1204-E064A2AF8153}"/>
          </ac:spMkLst>
        </pc:spChg>
        <pc:spChg chg="del mod ord">
          <ac:chgData name="Bevan Venter" userId="6b393e547fd85dc0" providerId="LiveId" clId="{AC7DFBD1-7E8D-1541-A27B-1522DA02539C}" dt="2025-05-22T23:46:45.226" v="608" actId="700"/>
          <ac:spMkLst>
            <pc:docMk/>
            <pc:sldMk cId="2557413060" sldId="268"/>
            <ac:spMk id="3" creationId="{93CBB688-1C03-5AD3-598E-FDB33C01BBD9}"/>
          </ac:spMkLst>
        </pc:spChg>
        <pc:spChg chg="add del mod ord">
          <ac:chgData name="Bevan Venter" userId="6b393e547fd85dc0" providerId="LiveId" clId="{AC7DFBD1-7E8D-1541-A27B-1522DA02539C}" dt="2025-05-23T00:07:56.968" v="695" actId="931"/>
          <ac:spMkLst>
            <pc:docMk/>
            <pc:sldMk cId="2557413060" sldId="268"/>
            <ac:spMk id="4" creationId="{D6C21F5E-0E79-1099-E862-4F081F455EE6}"/>
          </ac:spMkLst>
        </pc:spChg>
        <pc:spChg chg="add del mod ord">
          <ac:chgData name="Bevan Venter" userId="6b393e547fd85dc0" providerId="LiveId" clId="{AC7DFBD1-7E8D-1541-A27B-1522DA02539C}" dt="2025-05-23T00:07:33.124" v="690" actId="700"/>
          <ac:spMkLst>
            <pc:docMk/>
            <pc:sldMk cId="2557413060" sldId="268"/>
            <ac:spMk id="5" creationId="{127E10EF-290E-6701-DE60-B2127CEB3C9B}"/>
          </ac:spMkLst>
        </pc:spChg>
        <pc:spChg chg="add mod or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7" creationId="{9508EED3-D3B4-3E75-63FB-67A8AD3E7480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16" creationId="{1022CA72-2A63-428F-B586-37BA5AB6D265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18" creationId="{95C8260E-968F-44E8-A823-ABB431311926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20" creationId="{2C1BBA94-3F40-40AA-8BB9-E69E25E537C1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22" creationId="{FE43805F-24A6-46A4-B19B-54F28347355C}"/>
          </ac:spMkLst>
        </pc:spChg>
        <pc:picChg chg="add mod">
          <ac:chgData name="Bevan Venter" userId="6b393e547fd85dc0" providerId="LiveId" clId="{AC7DFBD1-7E8D-1541-A27B-1522DA02539C}" dt="2025-05-23T00:07:20.353" v="688" actId="931"/>
          <ac:picMkLst>
            <pc:docMk/>
            <pc:sldMk cId="2557413060" sldId="268"/>
            <ac:picMk id="6" creationId="{90ED3683-C450-43F7-D450-725A516C54E4}"/>
          </ac:picMkLst>
        </pc:picChg>
        <pc:picChg chg="add mod">
          <ac:chgData name="Bevan Venter" userId="6b393e547fd85dc0" providerId="LiveId" clId="{AC7DFBD1-7E8D-1541-A27B-1522DA02539C}" dt="2025-05-23T00:08:26.925" v="703" actId="26606"/>
          <ac:picMkLst>
            <pc:docMk/>
            <pc:sldMk cId="2557413060" sldId="268"/>
            <ac:picMk id="9" creationId="{51013419-AA28-0FF8-9DC8-954BB019B64C}"/>
          </ac:picMkLst>
        </pc:picChg>
        <pc:picChg chg="add mod">
          <ac:chgData name="Bevan Venter" userId="6b393e547fd85dc0" providerId="LiveId" clId="{AC7DFBD1-7E8D-1541-A27B-1522DA02539C}" dt="2025-05-23T00:08:26.925" v="703" actId="26606"/>
          <ac:picMkLst>
            <pc:docMk/>
            <pc:sldMk cId="2557413060" sldId="268"/>
            <ac:picMk id="11" creationId="{78579867-801A-228A-EE26-C7E5A5F7013A}"/>
          </ac:picMkLst>
        </pc:picChg>
      </pc:sldChg>
      <pc:sldChg chg="addSp delSp modSp new mod ord setBg modClrScheme chgLayout modNotesTx">
        <pc:chgData name="Bevan Venter" userId="6b393e547fd85dc0" providerId="LiveId" clId="{AC7DFBD1-7E8D-1541-A27B-1522DA02539C}" dt="2025-05-22T23:35:28.781" v="461" actId="20577"/>
        <pc:sldMkLst>
          <pc:docMk/>
          <pc:sldMk cId="3522980852" sldId="269"/>
        </pc:sldMkLst>
        <pc:spChg chg="del mod ord">
          <ac:chgData name="Bevan Venter" userId="6b393e547fd85dc0" providerId="LiveId" clId="{AC7DFBD1-7E8D-1541-A27B-1522DA02539C}" dt="2025-05-22T23:33:39.989" v="444" actId="700"/>
          <ac:spMkLst>
            <pc:docMk/>
            <pc:sldMk cId="3522980852" sldId="269"/>
            <ac:spMk id="2" creationId="{3A78E91A-92CD-0A82-AC07-269C0E75963C}"/>
          </ac:spMkLst>
        </pc:spChg>
        <pc:spChg chg="del mod ord">
          <ac:chgData name="Bevan Venter" userId="6b393e547fd85dc0" providerId="LiveId" clId="{AC7DFBD1-7E8D-1541-A27B-1522DA02539C}" dt="2025-05-22T23:33:39.989" v="444" actId="700"/>
          <ac:spMkLst>
            <pc:docMk/>
            <pc:sldMk cId="3522980852" sldId="269"/>
            <ac:spMk id="3" creationId="{7A3F861C-3AC2-55D1-D479-140E3EE285F1}"/>
          </ac:spMkLst>
        </pc:spChg>
        <pc:spChg chg="add del mod ord">
          <ac:chgData name="Bevan Venter" userId="6b393e547fd85dc0" providerId="LiveId" clId="{AC7DFBD1-7E8D-1541-A27B-1522DA02539C}" dt="2025-05-22T23:34:07.344" v="445" actId="700"/>
          <ac:spMkLst>
            <pc:docMk/>
            <pc:sldMk cId="3522980852" sldId="269"/>
            <ac:spMk id="4" creationId="{BC74EF15-668F-C25F-10AF-03E5EFA0ADA6}"/>
          </ac:spMkLst>
        </pc:spChg>
        <pc:spChg chg="add del mod ord">
          <ac:chgData name="Bevan Venter" userId="6b393e547fd85dc0" providerId="LiveId" clId="{AC7DFBD1-7E8D-1541-A27B-1522DA02539C}" dt="2025-05-22T23:34:07.344" v="445" actId="700"/>
          <ac:spMkLst>
            <pc:docMk/>
            <pc:sldMk cId="3522980852" sldId="269"/>
            <ac:spMk id="5" creationId="{159B9A9B-C583-709B-4FFE-F9CFFD268B57}"/>
          </ac:spMkLst>
        </pc:spChg>
        <pc:spChg chg="add del mod ord">
          <ac:chgData name="Bevan Venter" userId="6b393e547fd85dc0" providerId="LiveId" clId="{AC7DFBD1-7E8D-1541-A27B-1522DA02539C}" dt="2025-05-22T23:34:07.344" v="445" actId="700"/>
          <ac:spMkLst>
            <pc:docMk/>
            <pc:sldMk cId="3522980852" sldId="269"/>
            <ac:spMk id="6" creationId="{1D301C75-F60E-18DE-D264-8244FAAF56F4}"/>
          </ac:spMkLst>
        </pc:spChg>
        <pc:spChg chg="add del mod ord">
          <ac:chgData name="Bevan Venter" userId="6b393e547fd85dc0" providerId="LiveId" clId="{AC7DFBD1-7E8D-1541-A27B-1522DA02539C}" dt="2025-05-22T23:34:07.344" v="445" actId="700"/>
          <ac:spMkLst>
            <pc:docMk/>
            <pc:sldMk cId="3522980852" sldId="269"/>
            <ac:spMk id="7" creationId="{A4C49A15-1DA4-728C-12EF-EA41271D3E24}"/>
          </ac:spMkLst>
        </pc:spChg>
        <pc:spChg chg="add del mod ord">
          <ac:chgData name="Bevan Venter" userId="6b393e547fd85dc0" providerId="LiveId" clId="{AC7DFBD1-7E8D-1541-A27B-1522DA02539C}" dt="2025-05-22T23:34:07.344" v="445" actId="700"/>
          <ac:spMkLst>
            <pc:docMk/>
            <pc:sldMk cId="3522980852" sldId="269"/>
            <ac:spMk id="8" creationId="{37E50D66-8729-2FB6-F736-48BD19A530BE}"/>
          </ac:spMkLst>
        </pc:spChg>
        <pc:spChg chg="add mod ord">
          <ac:chgData name="Bevan Venter" userId="6b393e547fd85dc0" providerId="LiveId" clId="{AC7DFBD1-7E8D-1541-A27B-1522DA02539C}" dt="2025-05-22T23:34:31.608" v="450" actId="26606"/>
          <ac:spMkLst>
            <pc:docMk/>
            <pc:sldMk cId="3522980852" sldId="269"/>
            <ac:spMk id="9" creationId="{6023FD46-6CBB-7324-3DA1-1C9C2944DA1D}"/>
          </ac:spMkLst>
        </pc:spChg>
        <pc:spChg chg="add del mod ord">
          <ac:chgData name="Bevan Venter" userId="6b393e547fd85dc0" providerId="LiveId" clId="{AC7DFBD1-7E8D-1541-A27B-1522DA02539C}" dt="2025-05-22T23:34:21.891" v="447" actId="931"/>
          <ac:spMkLst>
            <pc:docMk/>
            <pc:sldMk cId="3522980852" sldId="269"/>
            <ac:spMk id="10" creationId="{92C1B0B0-FB5E-0358-4238-4F041E697C6D}"/>
          </ac:spMkLst>
        </pc:spChg>
        <pc:spChg chg="add del mod ord">
          <ac:chgData name="Bevan Venter" userId="6b393e547fd85dc0" providerId="LiveId" clId="{AC7DFBD1-7E8D-1541-A27B-1522DA02539C}" dt="2025-05-22T23:34:26.094" v="448" actId="931"/>
          <ac:spMkLst>
            <pc:docMk/>
            <pc:sldMk cId="3522980852" sldId="269"/>
            <ac:spMk id="11" creationId="{376D4180-28C8-A4F3-770A-5145A1560E4E}"/>
          </ac:spMkLst>
        </pc:spChg>
        <pc:spChg chg="add mod">
          <ac:chgData name="Bevan Venter" userId="6b393e547fd85dc0" providerId="LiveId" clId="{AC7DFBD1-7E8D-1541-A27B-1522DA02539C}" dt="2025-05-22T23:35:08.729" v="459"/>
          <ac:spMkLst>
            <pc:docMk/>
            <pc:sldMk cId="3522980852" sldId="269"/>
            <ac:spMk id="19" creationId="{AB21E514-CE8A-03B5-0C19-89DDA274D857}"/>
          </ac:spMkLst>
        </pc:spChg>
        <pc:spChg chg="add">
          <ac:chgData name="Bevan Venter" userId="6b393e547fd85dc0" providerId="LiveId" clId="{AC7DFBD1-7E8D-1541-A27B-1522DA02539C}" dt="2025-05-22T23:34:31.608" v="450" actId="26606"/>
          <ac:spMkLst>
            <pc:docMk/>
            <pc:sldMk cId="3522980852" sldId="269"/>
            <ac:spMk id="22" creationId="{B712E947-0734-45F9-9C4F-41114EC3A33E}"/>
          </ac:spMkLst>
        </pc:spChg>
        <pc:grpChg chg="add">
          <ac:chgData name="Bevan Venter" userId="6b393e547fd85dc0" providerId="LiveId" clId="{AC7DFBD1-7E8D-1541-A27B-1522DA02539C}" dt="2025-05-22T23:34:31.608" v="450" actId="26606"/>
          <ac:grpSpMkLst>
            <pc:docMk/>
            <pc:sldMk cId="3522980852" sldId="269"/>
            <ac:grpSpMk id="24" creationId="{12B3290A-D3BF-4B87-B55B-FD9A98B49727}"/>
          </ac:grpSpMkLst>
        </pc:grpChg>
        <pc:picChg chg="add mod ord">
          <ac:chgData name="Bevan Venter" userId="6b393e547fd85dc0" providerId="LiveId" clId="{AC7DFBD1-7E8D-1541-A27B-1522DA02539C}" dt="2025-05-22T23:34:31.608" v="450" actId="26606"/>
          <ac:picMkLst>
            <pc:docMk/>
            <pc:sldMk cId="3522980852" sldId="269"/>
            <ac:picMk id="13" creationId="{B5EBA347-325C-FF6E-77C4-CF80F9BABE0A}"/>
          </ac:picMkLst>
        </pc:picChg>
        <pc:picChg chg="add mod">
          <ac:chgData name="Bevan Venter" userId="6b393e547fd85dc0" providerId="LiveId" clId="{AC7DFBD1-7E8D-1541-A27B-1522DA02539C}" dt="2025-05-22T23:34:31.608" v="450" actId="26606"/>
          <ac:picMkLst>
            <pc:docMk/>
            <pc:sldMk cId="3522980852" sldId="269"/>
            <ac:picMk id="15" creationId="{8F6BEB21-69D2-9A1F-DE33-3FDB577825B1}"/>
          </ac:picMkLst>
        </pc:picChg>
      </pc:sldChg>
      <pc:sldChg chg="addSp delSp modSp new mod ord setBg modNotesTx">
        <pc:chgData name="Bevan Venter" userId="6b393e547fd85dc0" providerId="LiveId" clId="{AC7DFBD1-7E8D-1541-A27B-1522DA02539C}" dt="2025-05-22T23:43:40.819" v="589" actId="20577"/>
        <pc:sldMkLst>
          <pc:docMk/>
          <pc:sldMk cId="471113810" sldId="270"/>
        </pc:sldMkLst>
        <pc:spChg chg="mod">
          <ac:chgData name="Bevan Venter" userId="6b393e547fd85dc0" providerId="LiveId" clId="{AC7DFBD1-7E8D-1541-A27B-1522DA02539C}" dt="2025-05-22T23:42:27.203" v="506" actId="26606"/>
          <ac:spMkLst>
            <pc:docMk/>
            <pc:sldMk cId="471113810" sldId="270"/>
            <ac:spMk id="2" creationId="{C2B92EE1-C974-EC41-43E4-C853E21657D4}"/>
          </ac:spMkLst>
        </pc:spChg>
        <pc:spChg chg="del mod">
          <ac:chgData name="Bevan Venter" userId="6b393e547fd85dc0" providerId="LiveId" clId="{AC7DFBD1-7E8D-1541-A27B-1522DA02539C}" dt="2025-05-22T23:42:27.203" v="506" actId="26606"/>
          <ac:spMkLst>
            <pc:docMk/>
            <pc:sldMk cId="471113810" sldId="270"/>
            <ac:spMk id="3" creationId="{EF93046F-22A6-8EF2-3228-98230D134F5C}"/>
          </ac:spMkLst>
        </pc:spChg>
        <pc:spChg chg="add">
          <ac:chgData name="Bevan Venter" userId="6b393e547fd85dc0" providerId="LiveId" clId="{AC7DFBD1-7E8D-1541-A27B-1522DA02539C}" dt="2025-05-22T23:42:27.203" v="506" actId="26606"/>
          <ac:spMkLst>
            <pc:docMk/>
            <pc:sldMk cId="471113810" sldId="270"/>
            <ac:spMk id="9" creationId="{BACC6370-2D7E-4714-9D71-7542949D7D5D}"/>
          </ac:spMkLst>
        </pc:spChg>
        <pc:spChg chg="add">
          <ac:chgData name="Bevan Venter" userId="6b393e547fd85dc0" providerId="LiveId" clId="{AC7DFBD1-7E8D-1541-A27B-1522DA02539C}" dt="2025-05-22T23:42:27.203" v="506" actId="26606"/>
          <ac:spMkLst>
            <pc:docMk/>
            <pc:sldMk cId="471113810" sldId="270"/>
            <ac:spMk id="11" creationId="{F68B3F68-107C-434F-AA38-110D5EA91B85}"/>
          </ac:spMkLst>
        </pc:spChg>
        <pc:spChg chg="add">
          <ac:chgData name="Bevan Venter" userId="6b393e547fd85dc0" providerId="LiveId" clId="{AC7DFBD1-7E8D-1541-A27B-1522DA02539C}" dt="2025-05-22T23:42:27.203" v="506" actId="26606"/>
          <ac:spMkLst>
            <pc:docMk/>
            <pc:sldMk cId="471113810" sldId="270"/>
            <ac:spMk id="13" creationId="{AAD0DBB9-1A4B-4391-81D4-CB19F9AB918A}"/>
          </ac:spMkLst>
        </pc:spChg>
        <pc:spChg chg="add">
          <ac:chgData name="Bevan Venter" userId="6b393e547fd85dc0" providerId="LiveId" clId="{AC7DFBD1-7E8D-1541-A27B-1522DA02539C}" dt="2025-05-22T23:42:27.203" v="506" actId="26606"/>
          <ac:spMkLst>
            <pc:docMk/>
            <pc:sldMk cId="471113810" sldId="270"/>
            <ac:spMk id="15" creationId="{063BBA22-50EA-4C4D-BE05-F1CE4E63AA56}"/>
          </ac:spMkLst>
        </pc:spChg>
        <pc:graphicFrameChg chg="add mod">
          <ac:chgData name="Bevan Venter" userId="6b393e547fd85dc0" providerId="LiveId" clId="{AC7DFBD1-7E8D-1541-A27B-1522DA02539C}" dt="2025-05-22T23:43:40.819" v="589" actId="20577"/>
          <ac:graphicFrameMkLst>
            <pc:docMk/>
            <pc:sldMk cId="471113810" sldId="270"/>
            <ac:graphicFrameMk id="5" creationId="{90BE0DB0-1BCC-0BE1-62B3-85D46277B76E}"/>
          </ac:graphicFrameMkLst>
        </pc:graphicFrameChg>
      </pc:sldChg>
      <pc:sldChg chg="new del">
        <pc:chgData name="Bevan Venter" userId="6b393e547fd85dc0" providerId="LiveId" clId="{AC7DFBD1-7E8D-1541-A27B-1522DA02539C}" dt="2025-05-22T23:15:25.273" v="316" actId="2696"/>
        <pc:sldMkLst>
          <pc:docMk/>
          <pc:sldMk cId="680317087" sldId="270"/>
        </pc:sldMkLst>
      </pc:sldChg>
      <pc:sldChg chg="addSp delSp modSp new mod ord setBg modClrScheme chgLayout modNotesTx">
        <pc:chgData name="Bevan Venter" userId="6b393e547fd85dc0" providerId="LiveId" clId="{AC7DFBD1-7E8D-1541-A27B-1522DA02539C}" dt="2025-05-23T00:10:54.755" v="722" actId="14100"/>
        <pc:sldMkLst>
          <pc:docMk/>
          <pc:sldMk cId="2276154984" sldId="271"/>
        </pc:sldMkLst>
        <pc:spChg chg="add mod">
          <ac:chgData name="Bevan Venter" userId="6b393e547fd85dc0" providerId="LiveId" clId="{AC7DFBD1-7E8D-1541-A27B-1522DA02539C}" dt="2025-05-22T23:58:22.256" v="660" actId="767"/>
          <ac:spMkLst>
            <pc:docMk/>
            <pc:sldMk cId="2276154984" sldId="271"/>
            <ac:spMk id="2" creationId="{1B598453-966D-23F1-8941-7BD0D989C025}"/>
          </ac:spMkLst>
        </pc:spChg>
        <pc:spChg chg="del mod ord">
          <ac:chgData name="Bevan Venter" userId="6b393e547fd85dc0" providerId="LiveId" clId="{AC7DFBD1-7E8D-1541-A27B-1522DA02539C}" dt="2025-05-22T23:44:31.201" v="595" actId="700"/>
          <ac:spMkLst>
            <pc:docMk/>
            <pc:sldMk cId="2276154984" sldId="271"/>
            <ac:spMk id="2" creationId="{69284EA0-51BD-DC94-C544-DB6028F4CCE8}"/>
          </ac:spMkLst>
        </pc:spChg>
        <pc:spChg chg="del mod ord">
          <ac:chgData name="Bevan Venter" userId="6b393e547fd85dc0" providerId="LiveId" clId="{AC7DFBD1-7E8D-1541-A27B-1522DA02539C}" dt="2025-05-22T23:44:31.201" v="595" actId="700"/>
          <ac:spMkLst>
            <pc:docMk/>
            <pc:sldMk cId="2276154984" sldId="271"/>
            <ac:spMk id="3" creationId="{03063206-4408-74E0-C549-029002CD6D5D}"/>
          </ac:spMkLst>
        </pc:spChg>
        <pc:spChg chg="add del mod">
          <ac:chgData name="Bevan Venter" userId="6b393e547fd85dc0" providerId="LiveId" clId="{AC7DFBD1-7E8D-1541-A27B-1522DA02539C}" dt="2025-05-22T23:59:35.452" v="663" actId="478"/>
          <ac:spMkLst>
            <pc:docMk/>
            <pc:sldMk cId="2276154984" sldId="271"/>
            <ac:spMk id="3" creationId="{0AFC1DE4-46C7-7A2C-C16B-11AB5F12D017}"/>
          </ac:spMkLst>
        </pc:spChg>
        <pc:spChg chg="add mod ord">
          <ac:chgData name="Bevan Venter" userId="6b393e547fd85dc0" providerId="LiveId" clId="{AC7DFBD1-7E8D-1541-A27B-1522DA02539C}" dt="2025-05-23T00:05:35.770" v="676" actId="26606"/>
          <ac:spMkLst>
            <pc:docMk/>
            <pc:sldMk cId="2276154984" sldId="271"/>
            <ac:spMk id="4" creationId="{376F87C7-E380-0FAB-6A68-339886A1110D}"/>
          </ac:spMkLst>
        </pc:spChg>
        <pc:spChg chg="add del mod ord">
          <ac:chgData name="Bevan Venter" userId="6b393e547fd85dc0" providerId="LiveId" clId="{AC7DFBD1-7E8D-1541-A27B-1522DA02539C}" dt="2025-05-22T23:54:58.831" v="657" actId="931"/>
          <ac:spMkLst>
            <pc:docMk/>
            <pc:sldMk cId="2276154984" sldId="271"/>
            <ac:spMk id="5" creationId="{93ADC504-A5C9-ED30-AA1A-6773CF4425D0}"/>
          </ac:spMkLst>
        </pc:spChg>
        <pc:spChg chg="add del mod ord">
          <ac:chgData name="Bevan Venter" userId="6b393e547fd85dc0" providerId="LiveId" clId="{AC7DFBD1-7E8D-1541-A27B-1522DA02539C}" dt="2025-05-23T00:05:55.453" v="681" actId="26606"/>
          <ac:spMkLst>
            <pc:docMk/>
            <pc:sldMk cId="2276154984" sldId="271"/>
            <ac:spMk id="6" creationId="{6BE96E15-3442-E643-4F68-E83196FE7B6E}"/>
          </ac:spMkLst>
        </pc:spChg>
        <pc:spChg chg="add del mod">
          <ac:chgData name="Bevan Venter" userId="6b393e547fd85dc0" providerId="LiveId" clId="{AC7DFBD1-7E8D-1541-A27B-1522DA02539C}" dt="2025-05-23T00:10:23.742" v="711" actId="931"/>
          <ac:spMkLst>
            <pc:docMk/>
            <pc:sldMk cId="2276154984" sldId="271"/>
            <ac:spMk id="12" creationId="{80C0904A-3487-A1C1-8205-8DC62EA5487C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15" creationId="{B712E947-0734-45F9-9C4F-41114EC3A33E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17" creationId="{4C6B5652-C661-4C58-B937-F0F490F7FCB2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19" creationId="{0B936867-6407-43FB-9DE6-1B0879D0CB31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21" creationId="{ACD0B258-678B-4A8C-894F-848AF24A1922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23" creationId="{C8D58395-74AF-401A-AF2F-76B6FCF71DFE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25" creationId="{2F003F3F-F118-41D2-AA3F-74DB0D1970BB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27" creationId="{873DDF9D-E27C-4E23-A1E8-CA352535F7C9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28" creationId="{4C6B5652-C661-4C58-B937-F0F490F7FCB2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29" creationId="{0B936867-6407-43FB-9DE6-1B0879D0CB31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30" creationId="{ACD0B258-678B-4A8C-894F-848AF24A1922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31" creationId="{2F003F3F-F118-41D2-AA3F-74DB0D1970BB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32" creationId="{C8D58395-74AF-401A-AF2F-76B6FCF71DFE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1" creationId="{1022CA72-2A63-428F-B586-37BA5AB6D265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3" creationId="{95C8260E-968F-44E8-A823-ABB431311926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5" creationId="{2C1BBA94-3F40-40AA-8BB9-E69E25E537C1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7" creationId="{FE43805F-24A6-46A4-B19B-54F28347355C}"/>
          </ac:spMkLst>
        </pc:spChg>
        <pc:graphicFrameChg chg="add del">
          <ac:chgData name="Bevan Venter" userId="6b393e547fd85dc0" providerId="LiveId" clId="{AC7DFBD1-7E8D-1541-A27B-1522DA02539C}" dt="2025-05-23T00:05:55.437" v="680" actId="26606"/>
          <ac:graphicFrameMkLst>
            <pc:docMk/>
            <pc:sldMk cId="2276154984" sldId="271"/>
            <ac:graphicFrameMk id="34" creationId="{6F284CE9-A46A-D1E1-D52D-A954AC42AEFF}"/>
          </ac:graphicFrameMkLst>
        </pc:graphicFrameChg>
        <pc:graphicFrameChg chg="add">
          <ac:chgData name="Bevan Venter" userId="6b393e547fd85dc0" providerId="LiveId" clId="{AC7DFBD1-7E8D-1541-A27B-1522DA02539C}" dt="2025-05-23T00:05:55.453" v="681" actId="26606"/>
          <ac:graphicFrameMkLst>
            <pc:docMk/>
            <pc:sldMk cId="2276154984" sldId="271"/>
            <ac:graphicFrameMk id="36" creationId="{428BC340-156D-5E7E-9718-B7222A5A7877}"/>
          </ac:graphicFrameMkLst>
        </pc:graphicFrameChg>
        <pc:picChg chg="add del mod">
          <ac:chgData name="Bevan Venter" userId="6b393e547fd85dc0" providerId="LiveId" clId="{AC7DFBD1-7E8D-1541-A27B-1522DA02539C}" dt="2025-05-22T23:59:55.432" v="668" actId="478"/>
          <ac:picMkLst>
            <pc:docMk/>
            <pc:sldMk cId="2276154984" sldId="271"/>
            <ac:picMk id="7" creationId="{26639213-065B-0052-9637-66F5E41442FE}"/>
          </ac:picMkLst>
        </pc:picChg>
        <pc:picChg chg="add del mod">
          <ac:chgData name="Bevan Venter" userId="6b393e547fd85dc0" providerId="LiveId" clId="{AC7DFBD1-7E8D-1541-A27B-1522DA02539C}" dt="2025-05-22T23:52:08.266" v="652" actId="478"/>
          <ac:picMkLst>
            <pc:docMk/>
            <pc:sldMk cId="2276154984" sldId="271"/>
            <ac:picMk id="7" creationId="{A32D5BD8-0723-88F4-837A-EAD171B13D15}"/>
          </ac:picMkLst>
        </pc:picChg>
        <pc:picChg chg="add del mod ord">
          <ac:chgData name="Bevan Venter" userId="6b393e547fd85dc0" providerId="LiveId" clId="{AC7DFBD1-7E8D-1541-A27B-1522DA02539C}" dt="2025-05-23T00:09:55.139" v="707" actId="478"/>
          <ac:picMkLst>
            <pc:docMk/>
            <pc:sldMk cId="2276154984" sldId="271"/>
            <ac:picMk id="9" creationId="{839CD3BD-C6AB-E053-D02E-46BE39F225E9}"/>
          </ac:picMkLst>
        </pc:picChg>
        <pc:picChg chg="add mod">
          <ac:chgData name="Bevan Venter" userId="6b393e547fd85dc0" providerId="LiveId" clId="{AC7DFBD1-7E8D-1541-A27B-1522DA02539C}" dt="2025-05-23T00:10:54.755" v="722" actId="14100"/>
          <ac:picMkLst>
            <pc:docMk/>
            <pc:sldMk cId="2276154984" sldId="271"/>
            <ac:picMk id="10" creationId="{19C9D221-3919-5AE7-2AC7-44B60E3F8B98}"/>
          </ac:picMkLst>
        </pc:picChg>
        <pc:picChg chg="add mod">
          <ac:chgData name="Bevan Venter" userId="6b393e547fd85dc0" providerId="LiveId" clId="{AC7DFBD1-7E8D-1541-A27B-1522DA02539C}" dt="2025-05-23T00:10:48.936" v="721" actId="1076"/>
          <ac:picMkLst>
            <pc:docMk/>
            <pc:sldMk cId="2276154984" sldId="271"/>
            <ac:picMk id="14" creationId="{290DA3FA-A424-8B7D-280B-B45A282B3615}"/>
          </ac:picMkLst>
        </pc:picChg>
      </pc:sldChg>
      <pc:sldChg chg="addSp delSp modSp new mod ord modClrScheme chgLayout modNotesTx">
        <pc:chgData name="Bevan Venter" userId="6b393e547fd85dc0" providerId="LiveId" clId="{AC7DFBD1-7E8D-1541-A27B-1522DA02539C}" dt="2025-05-22T23:48:17.633" v="624" actId="20577"/>
        <pc:sldMkLst>
          <pc:docMk/>
          <pc:sldMk cId="1254058659" sldId="272"/>
        </pc:sldMkLst>
        <pc:spChg chg="mod ord">
          <ac:chgData name="Bevan Venter" userId="6b393e547fd85dc0" providerId="LiveId" clId="{AC7DFBD1-7E8D-1541-A27B-1522DA02539C}" dt="2025-05-22T23:47:41.980" v="617" actId="700"/>
          <ac:spMkLst>
            <pc:docMk/>
            <pc:sldMk cId="1254058659" sldId="272"/>
            <ac:spMk id="2" creationId="{1A90C1E8-D39C-3E9E-D99D-F55A2D2CBDC2}"/>
          </ac:spMkLst>
        </pc:spChg>
        <pc:spChg chg="del mod ord">
          <ac:chgData name="Bevan Venter" userId="6b393e547fd85dc0" providerId="LiveId" clId="{AC7DFBD1-7E8D-1541-A27B-1522DA02539C}" dt="2025-05-22T23:47:41.980" v="617" actId="700"/>
          <ac:spMkLst>
            <pc:docMk/>
            <pc:sldMk cId="1254058659" sldId="272"/>
            <ac:spMk id="3" creationId="{028A390E-E4CC-5A09-7030-F116B63D387B}"/>
          </ac:spMkLst>
        </pc:spChg>
        <pc:spChg chg="add mod ord">
          <ac:chgData name="Bevan Venter" userId="6b393e547fd85dc0" providerId="LiveId" clId="{AC7DFBD1-7E8D-1541-A27B-1522DA02539C}" dt="2025-05-22T23:47:58.354" v="622"/>
          <ac:spMkLst>
            <pc:docMk/>
            <pc:sldMk cId="1254058659" sldId="272"/>
            <ac:spMk id="4" creationId="{FA2C33AC-ED1B-F340-1178-D201FEFD0982}"/>
          </ac:spMkLst>
        </pc:spChg>
        <pc:spChg chg="add mod ord">
          <ac:chgData name="Bevan Venter" userId="6b393e547fd85dc0" providerId="LiveId" clId="{AC7DFBD1-7E8D-1541-A27B-1522DA02539C}" dt="2025-05-22T23:47:41.980" v="617" actId="700"/>
          <ac:spMkLst>
            <pc:docMk/>
            <pc:sldMk cId="1254058659" sldId="272"/>
            <ac:spMk id="5" creationId="{54E2BF8E-D234-14A8-A0FF-97D57E296250}"/>
          </ac:spMkLst>
        </pc:spChg>
      </pc:sldChg>
      <pc:sldChg chg="addSp delSp modSp new mod ord modClrScheme chgLayout modNotesTx">
        <pc:chgData name="Bevan Venter" userId="6b393e547fd85dc0" providerId="LiveId" clId="{AC7DFBD1-7E8D-1541-A27B-1522DA02539C}" dt="2025-05-22T23:39:19.632" v="490" actId="12"/>
        <pc:sldMkLst>
          <pc:docMk/>
          <pc:sldMk cId="605797055" sldId="273"/>
        </pc:sldMkLst>
        <pc:spChg chg="mod ord">
          <ac:chgData name="Bevan Venter" userId="6b393e547fd85dc0" providerId="LiveId" clId="{AC7DFBD1-7E8D-1541-A27B-1522DA02539C}" dt="2025-05-22T23:36:11.549" v="464" actId="700"/>
          <ac:spMkLst>
            <pc:docMk/>
            <pc:sldMk cId="605797055" sldId="273"/>
            <ac:spMk id="2" creationId="{F2814BEC-0BB1-37B0-5793-C2FC7FE3C56C}"/>
          </ac:spMkLst>
        </pc:spChg>
        <pc:spChg chg="del mod ord">
          <ac:chgData name="Bevan Venter" userId="6b393e547fd85dc0" providerId="LiveId" clId="{AC7DFBD1-7E8D-1541-A27B-1522DA02539C}" dt="2025-05-22T23:36:11.549" v="464" actId="700"/>
          <ac:spMkLst>
            <pc:docMk/>
            <pc:sldMk cId="605797055" sldId="273"/>
            <ac:spMk id="3" creationId="{7DAAABA1-35BB-C9A4-8030-12B9E0CA13A2}"/>
          </ac:spMkLst>
        </pc:spChg>
        <pc:spChg chg="add del mod ord">
          <ac:chgData name="Bevan Venter" userId="6b393e547fd85dc0" providerId="LiveId" clId="{AC7DFBD1-7E8D-1541-A27B-1522DA02539C}" dt="2025-05-22T23:36:51.402" v="474" actId="26606"/>
          <ac:spMkLst>
            <pc:docMk/>
            <pc:sldMk cId="605797055" sldId="273"/>
            <ac:spMk id="4" creationId="{EEBAA6D1-28E7-60D6-7359-8814F30AB4B6}"/>
          </ac:spMkLst>
        </pc:spChg>
        <pc:spChg chg="add del mod ord">
          <ac:chgData name="Bevan Venter" userId="6b393e547fd85dc0" providerId="LiveId" clId="{AC7DFBD1-7E8D-1541-A27B-1522DA02539C}" dt="2025-05-22T23:36:34.730" v="470" actId="931"/>
          <ac:spMkLst>
            <pc:docMk/>
            <pc:sldMk cId="605797055" sldId="273"/>
            <ac:spMk id="5" creationId="{DF402D76-0F7F-6EF7-1D92-6E3F94ABBA70}"/>
          </ac:spMkLst>
        </pc:spChg>
        <pc:graphicFrameChg chg="add del">
          <ac:chgData name="Bevan Venter" userId="6b393e547fd85dc0" providerId="LiveId" clId="{AC7DFBD1-7E8D-1541-A27B-1522DA02539C}" dt="2025-05-22T23:36:51.383" v="473" actId="26606"/>
          <ac:graphicFrameMkLst>
            <pc:docMk/>
            <pc:sldMk cId="605797055" sldId="273"/>
            <ac:graphicFrameMk id="9" creationId="{9335E0E8-6727-CA99-B5C6-C67D5846EE70}"/>
          </ac:graphicFrameMkLst>
        </pc:graphicFrameChg>
        <pc:graphicFrameChg chg="add">
          <ac:chgData name="Bevan Venter" userId="6b393e547fd85dc0" providerId="LiveId" clId="{AC7DFBD1-7E8D-1541-A27B-1522DA02539C}" dt="2025-05-22T23:36:51.402" v="474" actId="26606"/>
          <ac:graphicFrameMkLst>
            <pc:docMk/>
            <pc:sldMk cId="605797055" sldId="273"/>
            <ac:graphicFrameMk id="11" creationId="{50E86459-27FD-B182-28BD-212C809944B3}"/>
          </ac:graphicFrameMkLst>
        </pc:graphicFrameChg>
        <pc:picChg chg="add mod">
          <ac:chgData name="Bevan Venter" userId="6b393e547fd85dc0" providerId="LiveId" clId="{AC7DFBD1-7E8D-1541-A27B-1522DA02539C}" dt="2025-05-22T23:36:38.408" v="471" actId="27614"/>
          <ac:picMkLst>
            <pc:docMk/>
            <pc:sldMk cId="605797055" sldId="273"/>
            <ac:picMk id="7" creationId="{F4A4A65E-6C2D-6EDA-DDC6-BF17D4F1BCC9}"/>
          </ac:picMkLst>
        </pc:picChg>
      </pc:sldChg>
      <pc:sldChg chg="addSp delSp modSp new mod modClrScheme chgLayout modNotesTx">
        <pc:chgData name="Bevan Venter" userId="6b393e547fd85dc0" providerId="LiveId" clId="{AC7DFBD1-7E8D-1541-A27B-1522DA02539C}" dt="2025-05-22T23:49:46.181" v="635" actId="20577"/>
        <pc:sldMkLst>
          <pc:docMk/>
          <pc:sldMk cId="3087689175" sldId="274"/>
        </pc:sldMkLst>
        <pc:spChg chg="mod ord">
          <ac:chgData name="Bevan Venter" userId="6b393e547fd85dc0" providerId="LiveId" clId="{AC7DFBD1-7E8D-1541-A27B-1522DA02539C}" dt="2025-05-22T23:49:10.500" v="631" actId="700"/>
          <ac:spMkLst>
            <pc:docMk/>
            <pc:sldMk cId="3087689175" sldId="274"/>
            <ac:spMk id="2" creationId="{272139BD-0C57-461D-2221-243A5F237693}"/>
          </ac:spMkLst>
        </pc:spChg>
        <pc:spChg chg="del mod ord">
          <ac:chgData name="Bevan Venter" userId="6b393e547fd85dc0" providerId="LiveId" clId="{AC7DFBD1-7E8D-1541-A27B-1522DA02539C}" dt="2025-05-22T23:49:10.500" v="631" actId="700"/>
          <ac:spMkLst>
            <pc:docMk/>
            <pc:sldMk cId="3087689175" sldId="274"/>
            <ac:spMk id="3" creationId="{A02FEE96-4B5F-07ED-51C8-74E1180876A1}"/>
          </ac:spMkLst>
        </pc:spChg>
        <pc:spChg chg="add mod ord">
          <ac:chgData name="Bevan Venter" userId="6b393e547fd85dc0" providerId="LiveId" clId="{AC7DFBD1-7E8D-1541-A27B-1522DA02539C}" dt="2025-05-22T23:49:23.084" v="632"/>
          <ac:spMkLst>
            <pc:docMk/>
            <pc:sldMk cId="3087689175" sldId="274"/>
            <ac:spMk id="4" creationId="{04DBB85D-5F4C-4114-6F5D-F954DA74A0BB}"/>
          </ac:spMkLst>
        </pc:spChg>
        <pc:spChg chg="add mod ord">
          <ac:chgData name="Bevan Venter" userId="6b393e547fd85dc0" providerId="LiveId" clId="{AC7DFBD1-7E8D-1541-A27B-1522DA02539C}" dt="2025-05-22T23:49:28.801" v="633"/>
          <ac:spMkLst>
            <pc:docMk/>
            <pc:sldMk cId="3087689175" sldId="274"/>
            <ac:spMk id="5" creationId="{23D6ADC8-E54D-3160-578E-11234DAD96AE}"/>
          </ac:spMkLst>
        </pc:spChg>
      </pc:sldChg>
      <pc:sldChg chg="addSp delSp modSp new mod modClrScheme chgLayout modNotesTx">
        <pc:chgData name="Bevan Venter" userId="6b393e547fd85dc0" providerId="LiveId" clId="{AC7DFBD1-7E8D-1541-A27B-1522DA02539C}" dt="2025-05-22T23:53:34.839" v="653" actId="12"/>
        <pc:sldMkLst>
          <pc:docMk/>
          <pc:sldMk cId="2614733037" sldId="275"/>
        </pc:sldMkLst>
        <pc:spChg chg="mod ord">
          <ac:chgData name="Bevan Venter" userId="6b393e547fd85dc0" providerId="LiveId" clId="{AC7DFBD1-7E8D-1541-A27B-1522DA02539C}" dt="2025-05-22T23:50:12.710" v="637" actId="700"/>
          <ac:spMkLst>
            <pc:docMk/>
            <pc:sldMk cId="2614733037" sldId="275"/>
            <ac:spMk id="2" creationId="{B5B7A254-429A-2658-1AAC-44D12516F2BC}"/>
          </ac:spMkLst>
        </pc:spChg>
        <pc:spChg chg="del mod ord">
          <ac:chgData name="Bevan Venter" userId="6b393e547fd85dc0" providerId="LiveId" clId="{AC7DFBD1-7E8D-1541-A27B-1522DA02539C}" dt="2025-05-22T23:50:12.710" v="637" actId="700"/>
          <ac:spMkLst>
            <pc:docMk/>
            <pc:sldMk cId="2614733037" sldId="275"/>
            <ac:spMk id="3" creationId="{850629D6-27AC-E35C-C397-9046DA1F3CDD}"/>
          </ac:spMkLst>
        </pc:spChg>
        <pc:spChg chg="add mod ord">
          <ac:chgData name="Bevan Venter" userId="6b393e547fd85dc0" providerId="LiveId" clId="{AC7DFBD1-7E8D-1541-A27B-1522DA02539C}" dt="2025-05-22T23:50:29.131" v="642"/>
          <ac:spMkLst>
            <pc:docMk/>
            <pc:sldMk cId="2614733037" sldId="275"/>
            <ac:spMk id="4" creationId="{68AB85CC-069D-78D2-AF88-974D0269853A}"/>
          </ac:spMkLst>
        </pc:spChg>
        <pc:spChg chg="add mod ord">
          <ac:chgData name="Bevan Venter" userId="6b393e547fd85dc0" providerId="LiveId" clId="{AC7DFBD1-7E8D-1541-A27B-1522DA02539C}" dt="2025-05-22T23:50:12.710" v="637" actId="700"/>
          <ac:spMkLst>
            <pc:docMk/>
            <pc:sldMk cId="2614733037" sldId="275"/>
            <ac:spMk id="5" creationId="{A01345F2-2D68-1335-BE39-359DCBB9A2C0}"/>
          </ac:spMkLst>
        </pc:spChg>
      </pc:sldChg>
      <pc:sldChg chg="delSp modSp new mod modClrScheme chgLayout modNotesTx">
        <pc:chgData name="Bevan Venter" userId="6b393e547fd85dc0" providerId="LiveId" clId="{AC7DFBD1-7E8D-1541-A27B-1522DA02539C}" dt="2025-05-22T23:54:28.387" v="656" actId="700"/>
        <pc:sldMkLst>
          <pc:docMk/>
          <pc:sldMk cId="1826676255" sldId="276"/>
        </pc:sldMkLst>
        <pc:spChg chg="mod ord">
          <ac:chgData name="Bevan Venter" userId="6b393e547fd85dc0" providerId="LiveId" clId="{AC7DFBD1-7E8D-1541-A27B-1522DA02539C}" dt="2025-05-22T23:54:28.387" v="656" actId="700"/>
          <ac:spMkLst>
            <pc:docMk/>
            <pc:sldMk cId="1826676255" sldId="276"/>
            <ac:spMk id="2" creationId="{66B0AC0F-DD94-2E1C-B73C-E51FF32386BC}"/>
          </ac:spMkLst>
        </pc:spChg>
        <pc:spChg chg="del">
          <ac:chgData name="Bevan Venter" userId="6b393e547fd85dc0" providerId="LiveId" clId="{AC7DFBD1-7E8D-1541-A27B-1522DA02539C}" dt="2025-05-22T23:54:28.387" v="656" actId="700"/>
          <ac:spMkLst>
            <pc:docMk/>
            <pc:sldMk cId="1826676255" sldId="276"/>
            <ac:spMk id="3" creationId="{DF5989B4-DF2F-CBD7-D788-162E26F2CBD5}"/>
          </ac:spMkLst>
        </pc:spChg>
      </pc:sldChg>
      <pc:sldChg chg="modSp new">
        <pc:chgData name="Bevan Venter" userId="6b393e547fd85dc0" providerId="LiveId" clId="{AC7DFBD1-7E8D-1541-A27B-1522DA02539C}" dt="2025-05-23T00:13:01.594" v="723"/>
        <pc:sldMkLst>
          <pc:docMk/>
          <pc:sldMk cId="3322436846" sldId="277"/>
        </pc:sldMkLst>
        <pc:spChg chg="mod">
          <ac:chgData name="Bevan Venter" userId="6b393e547fd85dc0" providerId="LiveId" clId="{AC7DFBD1-7E8D-1541-A27B-1522DA02539C}" dt="2025-05-23T00:13:01.594" v="723"/>
          <ac:spMkLst>
            <pc:docMk/>
            <pc:sldMk cId="3322436846" sldId="277"/>
            <ac:spMk id="2" creationId="{77BAA054-0CC1-0023-3BD5-0CE5FBE2631D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05D90C-CA02-4C23-A745-417C7BBC36B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085C258-B767-4584-8793-9C950F168A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What is MCP?</a:t>
          </a:r>
          <a:endParaRPr lang="en-US" dirty="0"/>
        </a:p>
      </dgm:t>
    </dgm:pt>
    <dgm:pt modelId="{80272562-E764-41C6-908C-715C7C037933}" type="parTrans" cxnId="{D4CDDD8D-1EDF-4648-84AB-2EED00CE2AB9}">
      <dgm:prSet/>
      <dgm:spPr/>
      <dgm:t>
        <a:bodyPr/>
        <a:lstStyle/>
        <a:p>
          <a:endParaRPr lang="en-US"/>
        </a:p>
      </dgm:t>
    </dgm:pt>
    <dgm:pt modelId="{46A80924-C4CE-4561-AAF0-F85390DA12EF}" type="sibTrans" cxnId="{D4CDDD8D-1EDF-4648-84AB-2EED00CE2AB9}">
      <dgm:prSet/>
      <dgm:spPr/>
      <dgm:t>
        <a:bodyPr/>
        <a:lstStyle/>
        <a:p>
          <a:endParaRPr lang="en-US"/>
        </a:p>
      </dgm:t>
    </dgm:pt>
    <dgm:pt modelId="{0BADAB16-9D56-42A1-A8CF-803AE60AD8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Interoperability Wins</a:t>
          </a:r>
          <a:endParaRPr lang="en-US" dirty="0"/>
        </a:p>
      </dgm:t>
    </dgm:pt>
    <dgm:pt modelId="{031861EC-DD8E-4865-A82E-DE5611A4BA50}" type="parTrans" cxnId="{7CDD658A-CD1E-4E22-B24A-F23A44E79ED2}">
      <dgm:prSet/>
      <dgm:spPr/>
      <dgm:t>
        <a:bodyPr/>
        <a:lstStyle/>
        <a:p>
          <a:endParaRPr lang="en-US"/>
        </a:p>
      </dgm:t>
    </dgm:pt>
    <dgm:pt modelId="{38B66B7D-F3E4-44D4-822C-24D12BEB3E85}" type="sibTrans" cxnId="{7CDD658A-CD1E-4E22-B24A-F23A44E79ED2}">
      <dgm:prSet/>
      <dgm:spPr/>
      <dgm:t>
        <a:bodyPr/>
        <a:lstStyle/>
        <a:p>
          <a:endParaRPr lang="en-US"/>
        </a:p>
      </dgm:t>
    </dgm:pt>
    <dgm:pt modelId="{9297E2EA-185B-4BE6-8750-6D5FB31B31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Fintech Horizon</a:t>
          </a:r>
          <a:endParaRPr lang="en-US" dirty="0"/>
        </a:p>
      </dgm:t>
    </dgm:pt>
    <dgm:pt modelId="{D0C32567-5869-44F3-8DBC-E8D9B76BD15D}" type="parTrans" cxnId="{74E5335C-D014-4D45-99D6-016E9336DFF9}">
      <dgm:prSet/>
      <dgm:spPr/>
      <dgm:t>
        <a:bodyPr/>
        <a:lstStyle/>
        <a:p>
          <a:endParaRPr lang="en-US"/>
        </a:p>
      </dgm:t>
    </dgm:pt>
    <dgm:pt modelId="{83C7D94D-1111-4198-AD73-036A66CB21BE}" type="sibTrans" cxnId="{74E5335C-D014-4D45-99D6-016E9336DFF9}">
      <dgm:prSet/>
      <dgm:spPr/>
      <dgm:t>
        <a:bodyPr/>
        <a:lstStyle/>
        <a:p>
          <a:endParaRPr lang="en-US"/>
        </a:p>
      </dgm:t>
    </dgm:pt>
    <dgm:pt modelId="{1288109F-7722-4A4C-9EEB-71DF34B85CA2}" type="pres">
      <dgm:prSet presAssocID="{A705D90C-CA02-4C23-A745-417C7BBC36B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E9A3ACA-3F08-D844-847F-A6FE39C0614E}" type="pres">
      <dgm:prSet presAssocID="{6085C258-B767-4584-8793-9C950F168AAB}" presName="hierRoot1" presStyleCnt="0"/>
      <dgm:spPr/>
    </dgm:pt>
    <dgm:pt modelId="{20FD7619-8E41-9F4F-867E-51AA32BD2201}" type="pres">
      <dgm:prSet presAssocID="{6085C258-B767-4584-8793-9C950F168AAB}" presName="composite" presStyleCnt="0"/>
      <dgm:spPr/>
    </dgm:pt>
    <dgm:pt modelId="{4732C02B-6E96-6449-8536-4B9AA0E227C4}" type="pres">
      <dgm:prSet presAssocID="{6085C258-B767-4584-8793-9C950F168AAB}" presName="background" presStyleLbl="node0" presStyleIdx="0" presStyleCnt="3"/>
      <dgm:spPr/>
    </dgm:pt>
    <dgm:pt modelId="{887AF6DE-856C-5648-A206-E926EEA1B4A3}" type="pres">
      <dgm:prSet presAssocID="{6085C258-B767-4584-8793-9C950F168AAB}" presName="text" presStyleLbl="fgAcc0" presStyleIdx="0" presStyleCnt="3">
        <dgm:presLayoutVars>
          <dgm:chPref val="3"/>
        </dgm:presLayoutVars>
      </dgm:prSet>
      <dgm:spPr/>
    </dgm:pt>
    <dgm:pt modelId="{AC988F7D-C23B-FF4D-997F-E698DFC3FD3A}" type="pres">
      <dgm:prSet presAssocID="{6085C258-B767-4584-8793-9C950F168AAB}" presName="hierChild2" presStyleCnt="0"/>
      <dgm:spPr/>
    </dgm:pt>
    <dgm:pt modelId="{394FE935-77FF-454D-8ACB-EE0F39C10C36}" type="pres">
      <dgm:prSet presAssocID="{0BADAB16-9D56-42A1-A8CF-803AE60AD80B}" presName="hierRoot1" presStyleCnt="0"/>
      <dgm:spPr/>
    </dgm:pt>
    <dgm:pt modelId="{E70EFBDC-BABD-3C4A-92E2-7C0181017429}" type="pres">
      <dgm:prSet presAssocID="{0BADAB16-9D56-42A1-A8CF-803AE60AD80B}" presName="composite" presStyleCnt="0"/>
      <dgm:spPr/>
    </dgm:pt>
    <dgm:pt modelId="{42E51102-6421-4349-8B80-2C80DBCD1E74}" type="pres">
      <dgm:prSet presAssocID="{0BADAB16-9D56-42A1-A8CF-803AE60AD80B}" presName="background" presStyleLbl="node0" presStyleIdx="1" presStyleCnt="3"/>
      <dgm:spPr/>
    </dgm:pt>
    <dgm:pt modelId="{1AA6DBCD-5C63-204B-AF17-8BB596A487B5}" type="pres">
      <dgm:prSet presAssocID="{0BADAB16-9D56-42A1-A8CF-803AE60AD80B}" presName="text" presStyleLbl="fgAcc0" presStyleIdx="1" presStyleCnt="3">
        <dgm:presLayoutVars>
          <dgm:chPref val="3"/>
        </dgm:presLayoutVars>
      </dgm:prSet>
      <dgm:spPr/>
    </dgm:pt>
    <dgm:pt modelId="{77DDBD55-90CF-0948-9BEC-935ED3416F06}" type="pres">
      <dgm:prSet presAssocID="{0BADAB16-9D56-42A1-A8CF-803AE60AD80B}" presName="hierChild2" presStyleCnt="0"/>
      <dgm:spPr/>
    </dgm:pt>
    <dgm:pt modelId="{CD7475F2-4E2E-0B4A-8C0E-0500055A8670}" type="pres">
      <dgm:prSet presAssocID="{9297E2EA-185B-4BE6-8750-6D5FB31B31DA}" presName="hierRoot1" presStyleCnt="0"/>
      <dgm:spPr/>
    </dgm:pt>
    <dgm:pt modelId="{15EFEB4F-690D-E842-8A7A-276595F24D55}" type="pres">
      <dgm:prSet presAssocID="{9297E2EA-185B-4BE6-8750-6D5FB31B31DA}" presName="composite" presStyleCnt="0"/>
      <dgm:spPr/>
    </dgm:pt>
    <dgm:pt modelId="{30815CD7-E61B-7140-B292-5EFC42C52DD3}" type="pres">
      <dgm:prSet presAssocID="{9297E2EA-185B-4BE6-8750-6D5FB31B31DA}" presName="background" presStyleLbl="node0" presStyleIdx="2" presStyleCnt="3"/>
      <dgm:spPr/>
    </dgm:pt>
    <dgm:pt modelId="{27570E1B-0216-9545-B84F-3F6C2ADFFB8E}" type="pres">
      <dgm:prSet presAssocID="{9297E2EA-185B-4BE6-8750-6D5FB31B31DA}" presName="text" presStyleLbl="fgAcc0" presStyleIdx="2" presStyleCnt="3">
        <dgm:presLayoutVars>
          <dgm:chPref val="3"/>
        </dgm:presLayoutVars>
      </dgm:prSet>
      <dgm:spPr/>
    </dgm:pt>
    <dgm:pt modelId="{06E653DD-528D-9C4C-97AD-B24851907335}" type="pres">
      <dgm:prSet presAssocID="{9297E2EA-185B-4BE6-8750-6D5FB31B31DA}" presName="hierChild2" presStyleCnt="0"/>
      <dgm:spPr/>
    </dgm:pt>
  </dgm:ptLst>
  <dgm:cxnLst>
    <dgm:cxn modelId="{74E5335C-D014-4D45-99D6-016E9336DFF9}" srcId="{A705D90C-CA02-4C23-A745-417C7BBC36B6}" destId="{9297E2EA-185B-4BE6-8750-6D5FB31B31DA}" srcOrd="2" destOrd="0" parTransId="{D0C32567-5869-44F3-8DBC-E8D9B76BD15D}" sibTransId="{83C7D94D-1111-4198-AD73-036A66CB21BE}"/>
    <dgm:cxn modelId="{0217945D-C33B-AE42-9A7D-F5B943AB4950}" type="presOf" srcId="{0BADAB16-9D56-42A1-A8CF-803AE60AD80B}" destId="{1AA6DBCD-5C63-204B-AF17-8BB596A487B5}" srcOrd="0" destOrd="0" presId="urn:microsoft.com/office/officeart/2005/8/layout/hierarchy1"/>
    <dgm:cxn modelId="{07FE2A6C-32E3-7E49-8D58-3A4EA36C6AA6}" type="presOf" srcId="{6085C258-B767-4584-8793-9C950F168AAB}" destId="{887AF6DE-856C-5648-A206-E926EEA1B4A3}" srcOrd="0" destOrd="0" presId="urn:microsoft.com/office/officeart/2005/8/layout/hierarchy1"/>
    <dgm:cxn modelId="{7CDD658A-CD1E-4E22-B24A-F23A44E79ED2}" srcId="{A705D90C-CA02-4C23-A745-417C7BBC36B6}" destId="{0BADAB16-9D56-42A1-A8CF-803AE60AD80B}" srcOrd="1" destOrd="0" parTransId="{031861EC-DD8E-4865-A82E-DE5611A4BA50}" sibTransId="{38B66B7D-F3E4-44D4-822C-24D12BEB3E85}"/>
    <dgm:cxn modelId="{9E47118B-A757-C74A-8D13-CCE986A95ADE}" type="presOf" srcId="{9297E2EA-185B-4BE6-8750-6D5FB31B31DA}" destId="{27570E1B-0216-9545-B84F-3F6C2ADFFB8E}" srcOrd="0" destOrd="0" presId="urn:microsoft.com/office/officeart/2005/8/layout/hierarchy1"/>
    <dgm:cxn modelId="{D4CDDD8D-1EDF-4648-84AB-2EED00CE2AB9}" srcId="{A705D90C-CA02-4C23-A745-417C7BBC36B6}" destId="{6085C258-B767-4584-8793-9C950F168AAB}" srcOrd="0" destOrd="0" parTransId="{80272562-E764-41C6-908C-715C7C037933}" sibTransId="{46A80924-C4CE-4561-AAF0-F85390DA12EF}"/>
    <dgm:cxn modelId="{517A5BB9-3EC6-E44C-9643-EF4B388D484E}" type="presOf" srcId="{A705D90C-CA02-4C23-A745-417C7BBC36B6}" destId="{1288109F-7722-4A4C-9EEB-71DF34B85CA2}" srcOrd="0" destOrd="0" presId="urn:microsoft.com/office/officeart/2005/8/layout/hierarchy1"/>
    <dgm:cxn modelId="{E38F4FE6-D5E1-7F41-983B-D3AC1BCDDD5C}" type="presParOf" srcId="{1288109F-7722-4A4C-9EEB-71DF34B85CA2}" destId="{8E9A3ACA-3F08-D844-847F-A6FE39C0614E}" srcOrd="0" destOrd="0" presId="urn:microsoft.com/office/officeart/2005/8/layout/hierarchy1"/>
    <dgm:cxn modelId="{4BF3F9C1-BF4C-9D4F-8E47-BC78826D36A5}" type="presParOf" srcId="{8E9A3ACA-3F08-D844-847F-A6FE39C0614E}" destId="{20FD7619-8E41-9F4F-867E-51AA32BD2201}" srcOrd="0" destOrd="0" presId="urn:microsoft.com/office/officeart/2005/8/layout/hierarchy1"/>
    <dgm:cxn modelId="{4A39688E-3025-2F4E-84A5-1CA2D13CFD61}" type="presParOf" srcId="{20FD7619-8E41-9F4F-867E-51AA32BD2201}" destId="{4732C02B-6E96-6449-8536-4B9AA0E227C4}" srcOrd="0" destOrd="0" presId="urn:microsoft.com/office/officeart/2005/8/layout/hierarchy1"/>
    <dgm:cxn modelId="{72E21E63-D020-A14C-BC5D-0A7179F85FEA}" type="presParOf" srcId="{20FD7619-8E41-9F4F-867E-51AA32BD2201}" destId="{887AF6DE-856C-5648-A206-E926EEA1B4A3}" srcOrd="1" destOrd="0" presId="urn:microsoft.com/office/officeart/2005/8/layout/hierarchy1"/>
    <dgm:cxn modelId="{3A147AB5-FA27-8F4A-BBA0-32B1587A2CB4}" type="presParOf" srcId="{8E9A3ACA-3F08-D844-847F-A6FE39C0614E}" destId="{AC988F7D-C23B-FF4D-997F-E698DFC3FD3A}" srcOrd="1" destOrd="0" presId="urn:microsoft.com/office/officeart/2005/8/layout/hierarchy1"/>
    <dgm:cxn modelId="{FB05C5DD-0E10-5145-B81F-F12277F426A0}" type="presParOf" srcId="{1288109F-7722-4A4C-9EEB-71DF34B85CA2}" destId="{394FE935-77FF-454D-8ACB-EE0F39C10C36}" srcOrd="1" destOrd="0" presId="urn:microsoft.com/office/officeart/2005/8/layout/hierarchy1"/>
    <dgm:cxn modelId="{7A97984D-6A34-F649-A7AE-6FC3DB83869F}" type="presParOf" srcId="{394FE935-77FF-454D-8ACB-EE0F39C10C36}" destId="{E70EFBDC-BABD-3C4A-92E2-7C0181017429}" srcOrd="0" destOrd="0" presId="urn:microsoft.com/office/officeart/2005/8/layout/hierarchy1"/>
    <dgm:cxn modelId="{F2964BBE-0E71-D147-831A-CAE7CCB5B5CC}" type="presParOf" srcId="{E70EFBDC-BABD-3C4A-92E2-7C0181017429}" destId="{42E51102-6421-4349-8B80-2C80DBCD1E74}" srcOrd="0" destOrd="0" presId="urn:microsoft.com/office/officeart/2005/8/layout/hierarchy1"/>
    <dgm:cxn modelId="{E9315247-2833-0145-B8F9-A9EB4CFD9718}" type="presParOf" srcId="{E70EFBDC-BABD-3C4A-92E2-7C0181017429}" destId="{1AA6DBCD-5C63-204B-AF17-8BB596A487B5}" srcOrd="1" destOrd="0" presId="urn:microsoft.com/office/officeart/2005/8/layout/hierarchy1"/>
    <dgm:cxn modelId="{516DDED5-0E70-7B4C-8099-D6E4D1C1E3D2}" type="presParOf" srcId="{394FE935-77FF-454D-8ACB-EE0F39C10C36}" destId="{77DDBD55-90CF-0948-9BEC-935ED3416F06}" srcOrd="1" destOrd="0" presId="urn:microsoft.com/office/officeart/2005/8/layout/hierarchy1"/>
    <dgm:cxn modelId="{3C515EC4-6F4F-344F-A72B-DB287985140F}" type="presParOf" srcId="{1288109F-7722-4A4C-9EEB-71DF34B85CA2}" destId="{CD7475F2-4E2E-0B4A-8C0E-0500055A8670}" srcOrd="2" destOrd="0" presId="urn:microsoft.com/office/officeart/2005/8/layout/hierarchy1"/>
    <dgm:cxn modelId="{444F7633-8C82-4F40-940F-AAF7D0129D6C}" type="presParOf" srcId="{CD7475F2-4E2E-0B4A-8C0E-0500055A8670}" destId="{15EFEB4F-690D-E842-8A7A-276595F24D55}" srcOrd="0" destOrd="0" presId="urn:microsoft.com/office/officeart/2005/8/layout/hierarchy1"/>
    <dgm:cxn modelId="{AE56660E-39C6-6046-A7C5-7E5132BDF496}" type="presParOf" srcId="{15EFEB4F-690D-E842-8A7A-276595F24D55}" destId="{30815CD7-E61B-7140-B292-5EFC42C52DD3}" srcOrd="0" destOrd="0" presId="urn:microsoft.com/office/officeart/2005/8/layout/hierarchy1"/>
    <dgm:cxn modelId="{E56DA4C0-9A6D-6441-8A7B-3C2C501B58C7}" type="presParOf" srcId="{15EFEB4F-690D-E842-8A7A-276595F24D55}" destId="{27570E1B-0216-9545-B84F-3F6C2ADFFB8E}" srcOrd="1" destOrd="0" presId="urn:microsoft.com/office/officeart/2005/8/layout/hierarchy1"/>
    <dgm:cxn modelId="{969084F8-AE17-914B-85D6-2BCF1B228350}" type="presParOf" srcId="{CD7475F2-4E2E-0B4A-8C0E-0500055A8670}" destId="{06E653DD-528D-9C4C-97AD-B2485190733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3A5F9E-52EB-4F4D-BDFE-FFA877A0B0E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C2CA9F-8261-48FD-8FDE-AE1158BA07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JSON schema</a:t>
          </a:r>
        </a:p>
      </dgm:t>
    </dgm:pt>
    <dgm:pt modelId="{CEA3E6D6-FA6B-42EE-AD23-FF523DAA2A73}" type="parTrans" cxnId="{31711508-5865-42D0-B2AB-81299ABA0119}">
      <dgm:prSet/>
      <dgm:spPr/>
      <dgm:t>
        <a:bodyPr/>
        <a:lstStyle/>
        <a:p>
          <a:endParaRPr lang="en-US"/>
        </a:p>
      </dgm:t>
    </dgm:pt>
    <dgm:pt modelId="{2D73C2AE-DD4B-4121-88FE-D2743A54DBB4}" type="sibTrans" cxnId="{31711508-5865-42D0-B2AB-81299ABA0119}">
      <dgm:prSet/>
      <dgm:spPr/>
      <dgm:t>
        <a:bodyPr/>
        <a:lstStyle/>
        <a:p>
          <a:endParaRPr lang="en-US"/>
        </a:p>
      </dgm:t>
    </dgm:pt>
    <dgm:pt modelId="{6A45D0B7-02F4-4C26-BBC1-685312D923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Auth &amp; audit trail</a:t>
          </a:r>
        </a:p>
      </dgm:t>
    </dgm:pt>
    <dgm:pt modelId="{C7CA95DD-EE0E-4667-9408-199B31B10954}" type="parTrans" cxnId="{8AAE97DF-0877-41D7-9D72-434870395AD6}">
      <dgm:prSet/>
      <dgm:spPr/>
      <dgm:t>
        <a:bodyPr/>
        <a:lstStyle/>
        <a:p>
          <a:endParaRPr lang="en-US"/>
        </a:p>
      </dgm:t>
    </dgm:pt>
    <dgm:pt modelId="{EADBFBE0-9C58-4F4D-8BD5-5B6B5B3F10AB}" type="sibTrans" cxnId="{8AAE97DF-0877-41D7-9D72-434870395AD6}">
      <dgm:prSet/>
      <dgm:spPr/>
      <dgm:t>
        <a:bodyPr/>
        <a:lstStyle/>
        <a:p>
          <a:endParaRPr lang="en-US"/>
        </a:p>
      </dgm:t>
    </dgm:pt>
    <dgm:pt modelId="{29D96FC8-F924-4BFD-A923-337DE9AD5F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Maps calls to APIs</a:t>
          </a:r>
        </a:p>
      </dgm:t>
    </dgm:pt>
    <dgm:pt modelId="{96AB172C-D160-426D-B07E-67A2B64571AD}" type="parTrans" cxnId="{5390F387-F5E8-41D4-823D-3017189E116D}">
      <dgm:prSet/>
      <dgm:spPr/>
      <dgm:t>
        <a:bodyPr/>
        <a:lstStyle/>
        <a:p>
          <a:endParaRPr lang="en-US"/>
        </a:p>
      </dgm:t>
    </dgm:pt>
    <dgm:pt modelId="{EC553F4B-05EB-4797-92B0-35D1D76975C2}" type="sibTrans" cxnId="{5390F387-F5E8-41D4-823D-3017189E116D}">
      <dgm:prSet/>
      <dgm:spPr/>
      <dgm:t>
        <a:bodyPr/>
        <a:lstStyle/>
        <a:p>
          <a:endParaRPr lang="en-US"/>
        </a:p>
      </dgm:t>
    </dgm:pt>
    <dgm:pt modelId="{F0F36BF9-00DC-4A23-BF58-C2F943F4BD63}" type="pres">
      <dgm:prSet presAssocID="{0B3A5F9E-52EB-4F4D-BDFE-FFA877A0B0EC}" presName="root" presStyleCnt="0">
        <dgm:presLayoutVars>
          <dgm:dir/>
          <dgm:resizeHandles val="exact"/>
        </dgm:presLayoutVars>
      </dgm:prSet>
      <dgm:spPr/>
    </dgm:pt>
    <dgm:pt modelId="{5EAB95CE-1213-4500-99F6-C28E6B714329}" type="pres">
      <dgm:prSet presAssocID="{C3C2CA9F-8261-48FD-8FDE-AE1158BA0790}" presName="compNode" presStyleCnt="0"/>
      <dgm:spPr/>
    </dgm:pt>
    <dgm:pt modelId="{D4EB2A38-A5CF-4A69-AD8C-448F43F9AD37}" type="pres">
      <dgm:prSet presAssocID="{C3C2CA9F-8261-48FD-8FDE-AE1158BA0790}" presName="bgRect" presStyleLbl="bgShp" presStyleIdx="0" presStyleCnt="3"/>
      <dgm:spPr/>
    </dgm:pt>
    <dgm:pt modelId="{A3685200-3883-485E-BC3E-3551E1AC63C7}" type="pres">
      <dgm:prSet presAssocID="{C3C2CA9F-8261-48FD-8FDE-AE1158BA079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DDF51F5-39BF-410F-A772-E4EFDDB38298}" type="pres">
      <dgm:prSet presAssocID="{C3C2CA9F-8261-48FD-8FDE-AE1158BA0790}" presName="spaceRect" presStyleCnt="0"/>
      <dgm:spPr/>
    </dgm:pt>
    <dgm:pt modelId="{593FBD18-2B80-45A0-9E18-06AB492746BA}" type="pres">
      <dgm:prSet presAssocID="{C3C2CA9F-8261-48FD-8FDE-AE1158BA0790}" presName="parTx" presStyleLbl="revTx" presStyleIdx="0" presStyleCnt="3">
        <dgm:presLayoutVars>
          <dgm:chMax val="0"/>
          <dgm:chPref val="0"/>
        </dgm:presLayoutVars>
      </dgm:prSet>
      <dgm:spPr/>
    </dgm:pt>
    <dgm:pt modelId="{F0BCC0B2-BDD6-42D1-9C94-DAC1A75E7809}" type="pres">
      <dgm:prSet presAssocID="{2D73C2AE-DD4B-4121-88FE-D2743A54DBB4}" presName="sibTrans" presStyleCnt="0"/>
      <dgm:spPr/>
    </dgm:pt>
    <dgm:pt modelId="{4D446B8A-6859-4FC0-B32F-FA18C0B1D2E0}" type="pres">
      <dgm:prSet presAssocID="{6A45D0B7-02F4-4C26-BBC1-685312D923F6}" presName="compNode" presStyleCnt="0"/>
      <dgm:spPr/>
    </dgm:pt>
    <dgm:pt modelId="{4DF0F9A4-FC10-41CF-8268-62D80BA21F15}" type="pres">
      <dgm:prSet presAssocID="{6A45D0B7-02F4-4C26-BBC1-685312D923F6}" presName="bgRect" presStyleLbl="bgShp" presStyleIdx="1" presStyleCnt="3"/>
      <dgm:spPr/>
    </dgm:pt>
    <dgm:pt modelId="{3D530368-8BCA-435C-9CA8-C77B1BB3E251}" type="pres">
      <dgm:prSet presAssocID="{6A45D0B7-02F4-4C26-BBC1-685312D923F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CB5D8BC-87EE-4A19-92B4-9427E6C21493}" type="pres">
      <dgm:prSet presAssocID="{6A45D0B7-02F4-4C26-BBC1-685312D923F6}" presName="spaceRect" presStyleCnt="0"/>
      <dgm:spPr/>
    </dgm:pt>
    <dgm:pt modelId="{7F4F1BE6-0CB6-4F5A-8082-A8613B894FB8}" type="pres">
      <dgm:prSet presAssocID="{6A45D0B7-02F4-4C26-BBC1-685312D923F6}" presName="parTx" presStyleLbl="revTx" presStyleIdx="1" presStyleCnt="3">
        <dgm:presLayoutVars>
          <dgm:chMax val="0"/>
          <dgm:chPref val="0"/>
        </dgm:presLayoutVars>
      </dgm:prSet>
      <dgm:spPr/>
    </dgm:pt>
    <dgm:pt modelId="{FDE0CF7E-AEF2-4303-BB71-D702F9573D2E}" type="pres">
      <dgm:prSet presAssocID="{EADBFBE0-9C58-4F4D-8BD5-5B6B5B3F10AB}" presName="sibTrans" presStyleCnt="0"/>
      <dgm:spPr/>
    </dgm:pt>
    <dgm:pt modelId="{1B1D9356-99CD-4F38-ABC5-4541209267FD}" type="pres">
      <dgm:prSet presAssocID="{29D96FC8-F924-4BFD-A923-337DE9AD5FCC}" presName="compNode" presStyleCnt="0"/>
      <dgm:spPr/>
    </dgm:pt>
    <dgm:pt modelId="{D29CC0ED-173B-407B-9479-70A692447BAB}" type="pres">
      <dgm:prSet presAssocID="{29D96FC8-F924-4BFD-A923-337DE9AD5FCC}" presName="bgRect" presStyleLbl="bgShp" presStyleIdx="2" presStyleCnt="3"/>
      <dgm:spPr/>
    </dgm:pt>
    <dgm:pt modelId="{1561F3F1-75D9-4459-BAF8-7B059B1B7F48}" type="pres">
      <dgm:prSet presAssocID="{29D96FC8-F924-4BFD-A923-337DE9AD5F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0F76F213-95C4-4ED1-B62B-651CDFE3DDB4}" type="pres">
      <dgm:prSet presAssocID="{29D96FC8-F924-4BFD-A923-337DE9AD5FCC}" presName="spaceRect" presStyleCnt="0"/>
      <dgm:spPr/>
    </dgm:pt>
    <dgm:pt modelId="{ABB2F9EC-7C01-42F3-ABFF-D4BDA14450CF}" type="pres">
      <dgm:prSet presAssocID="{29D96FC8-F924-4BFD-A923-337DE9AD5FC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711508-5865-42D0-B2AB-81299ABA0119}" srcId="{0B3A5F9E-52EB-4F4D-BDFE-FFA877A0B0EC}" destId="{C3C2CA9F-8261-48FD-8FDE-AE1158BA0790}" srcOrd="0" destOrd="0" parTransId="{CEA3E6D6-FA6B-42EE-AD23-FF523DAA2A73}" sibTransId="{2D73C2AE-DD4B-4121-88FE-D2743A54DBB4}"/>
    <dgm:cxn modelId="{DA5FA02A-D63B-4151-8AC0-8D817B40B3C0}" type="presOf" srcId="{29D96FC8-F924-4BFD-A923-337DE9AD5FCC}" destId="{ABB2F9EC-7C01-42F3-ABFF-D4BDA14450CF}" srcOrd="0" destOrd="0" presId="urn:microsoft.com/office/officeart/2018/2/layout/IconVerticalSolidList"/>
    <dgm:cxn modelId="{C0BA2533-B39A-4D66-A590-47294D1CB8CB}" type="presOf" srcId="{C3C2CA9F-8261-48FD-8FDE-AE1158BA0790}" destId="{593FBD18-2B80-45A0-9E18-06AB492746BA}" srcOrd="0" destOrd="0" presId="urn:microsoft.com/office/officeart/2018/2/layout/IconVerticalSolidList"/>
    <dgm:cxn modelId="{5390F387-F5E8-41D4-823D-3017189E116D}" srcId="{0B3A5F9E-52EB-4F4D-BDFE-FFA877A0B0EC}" destId="{29D96FC8-F924-4BFD-A923-337DE9AD5FCC}" srcOrd="2" destOrd="0" parTransId="{96AB172C-D160-426D-B07E-67A2B64571AD}" sibTransId="{EC553F4B-05EB-4797-92B0-35D1D76975C2}"/>
    <dgm:cxn modelId="{24848BB4-6DA2-4D4C-BD2D-8CC7301C22BF}" type="presOf" srcId="{0B3A5F9E-52EB-4F4D-BDFE-FFA877A0B0EC}" destId="{F0F36BF9-00DC-4A23-BF58-C2F943F4BD63}" srcOrd="0" destOrd="0" presId="urn:microsoft.com/office/officeart/2018/2/layout/IconVerticalSolidList"/>
    <dgm:cxn modelId="{687AF5BE-7003-4CE1-92D9-FE7F61178DE3}" type="presOf" srcId="{6A45D0B7-02F4-4C26-BBC1-685312D923F6}" destId="{7F4F1BE6-0CB6-4F5A-8082-A8613B894FB8}" srcOrd="0" destOrd="0" presId="urn:microsoft.com/office/officeart/2018/2/layout/IconVerticalSolidList"/>
    <dgm:cxn modelId="{8AAE97DF-0877-41D7-9D72-434870395AD6}" srcId="{0B3A5F9E-52EB-4F4D-BDFE-FFA877A0B0EC}" destId="{6A45D0B7-02F4-4C26-BBC1-685312D923F6}" srcOrd="1" destOrd="0" parTransId="{C7CA95DD-EE0E-4667-9408-199B31B10954}" sibTransId="{EADBFBE0-9C58-4F4D-8BD5-5B6B5B3F10AB}"/>
    <dgm:cxn modelId="{37532DCB-AF5F-4A09-803D-A915CD3C430A}" type="presParOf" srcId="{F0F36BF9-00DC-4A23-BF58-C2F943F4BD63}" destId="{5EAB95CE-1213-4500-99F6-C28E6B714329}" srcOrd="0" destOrd="0" presId="urn:microsoft.com/office/officeart/2018/2/layout/IconVerticalSolidList"/>
    <dgm:cxn modelId="{975AB403-EDF1-4392-9826-3A90EBA605C2}" type="presParOf" srcId="{5EAB95CE-1213-4500-99F6-C28E6B714329}" destId="{D4EB2A38-A5CF-4A69-AD8C-448F43F9AD37}" srcOrd="0" destOrd="0" presId="urn:microsoft.com/office/officeart/2018/2/layout/IconVerticalSolidList"/>
    <dgm:cxn modelId="{6E2A77D1-FCD1-45BD-A7EF-08F243743271}" type="presParOf" srcId="{5EAB95CE-1213-4500-99F6-C28E6B714329}" destId="{A3685200-3883-485E-BC3E-3551E1AC63C7}" srcOrd="1" destOrd="0" presId="urn:microsoft.com/office/officeart/2018/2/layout/IconVerticalSolidList"/>
    <dgm:cxn modelId="{DE002EB5-C892-4091-9A3E-284768E01A1E}" type="presParOf" srcId="{5EAB95CE-1213-4500-99F6-C28E6B714329}" destId="{7DDF51F5-39BF-410F-A772-E4EFDDB38298}" srcOrd="2" destOrd="0" presId="urn:microsoft.com/office/officeart/2018/2/layout/IconVerticalSolidList"/>
    <dgm:cxn modelId="{EF2264BB-1670-409D-9BCA-6D25A885F623}" type="presParOf" srcId="{5EAB95CE-1213-4500-99F6-C28E6B714329}" destId="{593FBD18-2B80-45A0-9E18-06AB492746BA}" srcOrd="3" destOrd="0" presId="urn:microsoft.com/office/officeart/2018/2/layout/IconVerticalSolidList"/>
    <dgm:cxn modelId="{4795EC8C-0721-46C8-8D7A-A953D8DB8100}" type="presParOf" srcId="{F0F36BF9-00DC-4A23-BF58-C2F943F4BD63}" destId="{F0BCC0B2-BDD6-42D1-9C94-DAC1A75E7809}" srcOrd="1" destOrd="0" presId="urn:microsoft.com/office/officeart/2018/2/layout/IconVerticalSolidList"/>
    <dgm:cxn modelId="{577387D1-6024-4D34-B90D-4105500C5FFC}" type="presParOf" srcId="{F0F36BF9-00DC-4A23-BF58-C2F943F4BD63}" destId="{4D446B8A-6859-4FC0-B32F-FA18C0B1D2E0}" srcOrd="2" destOrd="0" presId="urn:microsoft.com/office/officeart/2018/2/layout/IconVerticalSolidList"/>
    <dgm:cxn modelId="{D67F3F6A-D0FD-4B30-B728-75BAB4308069}" type="presParOf" srcId="{4D446B8A-6859-4FC0-B32F-FA18C0B1D2E0}" destId="{4DF0F9A4-FC10-41CF-8268-62D80BA21F15}" srcOrd="0" destOrd="0" presId="urn:microsoft.com/office/officeart/2018/2/layout/IconVerticalSolidList"/>
    <dgm:cxn modelId="{D1ED1201-1985-4EFF-8EFE-2D7A4A9CBA39}" type="presParOf" srcId="{4D446B8A-6859-4FC0-B32F-FA18C0B1D2E0}" destId="{3D530368-8BCA-435C-9CA8-C77B1BB3E251}" srcOrd="1" destOrd="0" presId="urn:microsoft.com/office/officeart/2018/2/layout/IconVerticalSolidList"/>
    <dgm:cxn modelId="{D0A23D47-EA50-4704-A381-06F72367DC78}" type="presParOf" srcId="{4D446B8A-6859-4FC0-B32F-FA18C0B1D2E0}" destId="{0CB5D8BC-87EE-4A19-92B4-9427E6C21493}" srcOrd="2" destOrd="0" presId="urn:microsoft.com/office/officeart/2018/2/layout/IconVerticalSolidList"/>
    <dgm:cxn modelId="{BF36F3B6-619A-454B-BAB2-923A054F8AD5}" type="presParOf" srcId="{4D446B8A-6859-4FC0-B32F-FA18C0B1D2E0}" destId="{7F4F1BE6-0CB6-4F5A-8082-A8613B894FB8}" srcOrd="3" destOrd="0" presId="urn:microsoft.com/office/officeart/2018/2/layout/IconVerticalSolidList"/>
    <dgm:cxn modelId="{2723160F-FD02-42B6-9615-7C169AF60B23}" type="presParOf" srcId="{F0F36BF9-00DC-4A23-BF58-C2F943F4BD63}" destId="{FDE0CF7E-AEF2-4303-BB71-D702F9573D2E}" srcOrd="3" destOrd="0" presId="urn:microsoft.com/office/officeart/2018/2/layout/IconVerticalSolidList"/>
    <dgm:cxn modelId="{1063F03E-0898-4C53-B608-EC26D6DFD052}" type="presParOf" srcId="{F0F36BF9-00DC-4A23-BF58-C2F943F4BD63}" destId="{1B1D9356-99CD-4F38-ABC5-4541209267FD}" srcOrd="4" destOrd="0" presId="urn:microsoft.com/office/officeart/2018/2/layout/IconVerticalSolidList"/>
    <dgm:cxn modelId="{46685771-B972-4A82-BDD1-D7209AA9F9D9}" type="presParOf" srcId="{1B1D9356-99CD-4F38-ABC5-4541209267FD}" destId="{D29CC0ED-173B-407B-9479-70A692447BAB}" srcOrd="0" destOrd="0" presId="urn:microsoft.com/office/officeart/2018/2/layout/IconVerticalSolidList"/>
    <dgm:cxn modelId="{20A91099-4274-4BF1-BB7B-807CDF7669AA}" type="presParOf" srcId="{1B1D9356-99CD-4F38-ABC5-4541209267FD}" destId="{1561F3F1-75D9-4459-BAF8-7B059B1B7F48}" srcOrd="1" destOrd="0" presId="urn:microsoft.com/office/officeart/2018/2/layout/IconVerticalSolidList"/>
    <dgm:cxn modelId="{D4321A88-4556-4A8A-838C-CE9691421D58}" type="presParOf" srcId="{1B1D9356-99CD-4F38-ABC5-4541209267FD}" destId="{0F76F213-95C4-4ED1-B62B-651CDFE3DDB4}" srcOrd="2" destOrd="0" presId="urn:microsoft.com/office/officeart/2018/2/layout/IconVerticalSolidList"/>
    <dgm:cxn modelId="{BC238DB9-9E31-4817-A2C2-C6B17CB83963}" type="presParOf" srcId="{1B1D9356-99CD-4F38-ABC5-4541209267FD}" destId="{ABB2F9EC-7C01-42F3-ABFF-D4BDA14450C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E97161-0B92-48D6-8CFA-856F3A2E520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DEE8D02-3F58-4F82-8133-2429EF7FA503}">
      <dgm:prSet/>
      <dgm:spPr/>
      <dgm:t>
        <a:bodyPr/>
        <a:lstStyle/>
        <a:p>
          <a:pPr>
            <a:defRPr cap="all"/>
          </a:pPr>
          <a:r>
            <a:rPr lang="en-US" dirty="0"/>
            <a:t>Friction-Free Onboarding</a:t>
          </a:r>
        </a:p>
      </dgm:t>
    </dgm:pt>
    <dgm:pt modelId="{7BEC0C32-E414-4671-93A5-6A4E6CF0F9DF}" type="parTrans" cxnId="{05ACB18E-1E79-4859-8B1C-95B56789EBE0}">
      <dgm:prSet/>
      <dgm:spPr/>
      <dgm:t>
        <a:bodyPr/>
        <a:lstStyle/>
        <a:p>
          <a:endParaRPr lang="en-US"/>
        </a:p>
      </dgm:t>
    </dgm:pt>
    <dgm:pt modelId="{EC72EFCF-840A-49DB-95C6-7B63477B95D7}" type="sibTrans" cxnId="{05ACB18E-1E79-4859-8B1C-95B56789EBE0}">
      <dgm:prSet/>
      <dgm:spPr/>
      <dgm:t>
        <a:bodyPr/>
        <a:lstStyle/>
        <a:p>
          <a:endParaRPr lang="en-US"/>
        </a:p>
      </dgm:t>
    </dgm:pt>
    <dgm:pt modelId="{FF2AD083-BCB6-496E-90FF-646C05822A2A}">
      <dgm:prSet/>
      <dgm:spPr/>
      <dgm:t>
        <a:bodyPr/>
        <a:lstStyle/>
        <a:p>
          <a:pPr>
            <a:defRPr cap="all"/>
          </a:pPr>
          <a:r>
            <a:rPr lang="en-US" dirty="0"/>
            <a:t>Real-time fraud flags</a:t>
          </a:r>
        </a:p>
      </dgm:t>
    </dgm:pt>
    <dgm:pt modelId="{C94DDA90-E3A4-4F12-B6F2-2AF148DADBAC}" type="parTrans" cxnId="{85D3B767-4AFB-4FAE-897E-2C02AFC15095}">
      <dgm:prSet/>
      <dgm:spPr/>
      <dgm:t>
        <a:bodyPr/>
        <a:lstStyle/>
        <a:p>
          <a:endParaRPr lang="en-US"/>
        </a:p>
      </dgm:t>
    </dgm:pt>
    <dgm:pt modelId="{5B5546E4-BC5D-41A8-A231-33466E536839}" type="sibTrans" cxnId="{85D3B767-4AFB-4FAE-897E-2C02AFC15095}">
      <dgm:prSet/>
      <dgm:spPr/>
      <dgm:t>
        <a:bodyPr/>
        <a:lstStyle/>
        <a:p>
          <a:endParaRPr lang="en-US"/>
        </a:p>
      </dgm:t>
    </dgm:pt>
    <dgm:pt modelId="{2BA43562-21AB-48FA-BC34-96A43F116A10}">
      <dgm:prSet/>
      <dgm:spPr/>
      <dgm:t>
        <a:bodyPr/>
        <a:lstStyle/>
        <a:p>
          <a:pPr>
            <a:defRPr cap="all"/>
          </a:pPr>
          <a:r>
            <a:rPr lang="en-US" dirty="0"/>
            <a:t>Hyper-</a:t>
          </a:r>
          <a:r>
            <a:rPr lang="en-US" dirty="0" err="1"/>
            <a:t>personalised</a:t>
          </a:r>
          <a:r>
            <a:rPr lang="en-US" dirty="0"/>
            <a:t> support</a:t>
          </a:r>
        </a:p>
      </dgm:t>
    </dgm:pt>
    <dgm:pt modelId="{2175DC3F-BCA0-4DDB-85F9-85BF960B3B89}" type="parTrans" cxnId="{8A7EBDA8-3E83-495A-97A6-20D74F7A1616}">
      <dgm:prSet/>
      <dgm:spPr/>
      <dgm:t>
        <a:bodyPr/>
        <a:lstStyle/>
        <a:p>
          <a:endParaRPr lang="en-US"/>
        </a:p>
      </dgm:t>
    </dgm:pt>
    <dgm:pt modelId="{27C4B837-6B04-4673-AD06-74FD4C93335C}" type="sibTrans" cxnId="{8A7EBDA8-3E83-495A-97A6-20D74F7A1616}">
      <dgm:prSet/>
      <dgm:spPr/>
      <dgm:t>
        <a:bodyPr/>
        <a:lstStyle/>
        <a:p>
          <a:endParaRPr lang="en-US"/>
        </a:p>
      </dgm:t>
    </dgm:pt>
    <dgm:pt modelId="{92EA70B2-FEE8-4F37-83EE-B99A2676AD44}" type="pres">
      <dgm:prSet presAssocID="{B5E97161-0B92-48D6-8CFA-856F3A2E520B}" presName="root" presStyleCnt="0">
        <dgm:presLayoutVars>
          <dgm:dir/>
          <dgm:resizeHandles val="exact"/>
        </dgm:presLayoutVars>
      </dgm:prSet>
      <dgm:spPr/>
    </dgm:pt>
    <dgm:pt modelId="{1B9122A9-DE21-4F0E-883C-D8A9F51C7ED9}" type="pres">
      <dgm:prSet presAssocID="{6DEE8D02-3F58-4F82-8133-2429EF7FA503}" presName="compNode" presStyleCnt="0"/>
      <dgm:spPr/>
    </dgm:pt>
    <dgm:pt modelId="{753AE3FD-5910-4DBF-B2CC-7AC52D585159}" type="pres">
      <dgm:prSet presAssocID="{6DEE8D02-3F58-4F82-8133-2429EF7FA503}" presName="iconBgRect" presStyleLbl="bgShp" presStyleIdx="0" presStyleCnt="3"/>
      <dgm:spPr/>
    </dgm:pt>
    <dgm:pt modelId="{5936A8E2-7D4E-4B30-BA54-4A584967A4F5}" type="pres">
      <dgm:prSet presAssocID="{6DEE8D02-3F58-4F82-8133-2429EF7FA50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A6A064F6-AEFD-483E-A984-10F0ED453459}" type="pres">
      <dgm:prSet presAssocID="{6DEE8D02-3F58-4F82-8133-2429EF7FA503}" presName="spaceRect" presStyleCnt="0"/>
      <dgm:spPr/>
    </dgm:pt>
    <dgm:pt modelId="{9F9E70D7-E716-483A-8062-D5E54A849686}" type="pres">
      <dgm:prSet presAssocID="{6DEE8D02-3F58-4F82-8133-2429EF7FA503}" presName="textRect" presStyleLbl="revTx" presStyleIdx="0" presStyleCnt="3">
        <dgm:presLayoutVars>
          <dgm:chMax val="1"/>
          <dgm:chPref val="1"/>
        </dgm:presLayoutVars>
      </dgm:prSet>
      <dgm:spPr/>
    </dgm:pt>
    <dgm:pt modelId="{F0955B48-9903-4E5F-B785-C7D07AF4FCEB}" type="pres">
      <dgm:prSet presAssocID="{EC72EFCF-840A-49DB-95C6-7B63477B95D7}" presName="sibTrans" presStyleCnt="0"/>
      <dgm:spPr/>
    </dgm:pt>
    <dgm:pt modelId="{E9D55DEB-61EC-41D0-A86B-B603483ADCB8}" type="pres">
      <dgm:prSet presAssocID="{FF2AD083-BCB6-496E-90FF-646C05822A2A}" presName="compNode" presStyleCnt="0"/>
      <dgm:spPr/>
    </dgm:pt>
    <dgm:pt modelId="{FD097127-FFC5-4601-A316-82FAA09C2068}" type="pres">
      <dgm:prSet presAssocID="{FF2AD083-BCB6-496E-90FF-646C05822A2A}" presName="iconBgRect" presStyleLbl="bgShp" presStyleIdx="1" presStyleCnt="3"/>
      <dgm:spPr/>
    </dgm:pt>
    <dgm:pt modelId="{A3C0086B-570B-47A1-A3DF-DDBD770F636C}" type="pres">
      <dgm:prSet presAssocID="{FF2AD083-BCB6-496E-90FF-646C05822A2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30EE55FA-46B0-4E82-83D7-F629B31A1073}" type="pres">
      <dgm:prSet presAssocID="{FF2AD083-BCB6-496E-90FF-646C05822A2A}" presName="spaceRect" presStyleCnt="0"/>
      <dgm:spPr/>
    </dgm:pt>
    <dgm:pt modelId="{DEFD8E4E-AF88-411A-8999-42CCE4E212BA}" type="pres">
      <dgm:prSet presAssocID="{FF2AD083-BCB6-496E-90FF-646C05822A2A}" presName="textRect" presStyleLbl="revTx" presStyleIdx="1" presStyleCnt="3">
        <dgm:presLayoutVars>
          <dgm:chMax val="1"/>
          <dgm:chPref val="1"/>
        </dgm:presLayoutVars>
      </dgm:prSet>
      <dgm:spPr/>
    </dgm:pt>
    <dgm:pt modelId="{C666A51F-927C-4EA9-AF40-D4E00B77F56D}" type="pres">
      <dgm:prSet presAssocID="{5B5546E4-BC5D-41A8-A231-33466E536839}" presName="sibTrans" presStyleCnt="0"/>
      <dgm:spPr/>
    </dgm:pt>
    <dgm:pt modelId="{D12304C5-90F0-4342-976B-615BE542DFD3}" type="pres">
      <dgm:prSet presAssocID="{2BA43562-21AB-48FA-BC34-96A43F116A10}" presName="compNode" presStyleCnt="0"/>
      <dgm:spPr/>
    </dgm:pt>
    <dgm:pt modelId="{4E7C60E5-17B1-4391-8336-DE5D2AF12FEE}" type="pres">
      <dgm:prSet presAssocID="{2BA43562-21AB-48FA-BC34-96A43F116A10}" presName="iconBgRect" presStyleLbl="bgShp" presStyleIdx="2" presStyleCnt="3"/>
      <dgm:spPr/>
    </dgm:pt>
    <dgm:pt modelId="{F50F4664-E0C0-46E8-AFF1-DE0E6E26D55B}" type="pres">
      <dgm:prSet presAssocID="{2BA43562-21AB-48FA-BC34-96A43F116A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6CB26315-242D-455D-B34C-4831467D1E72}" type="pres">
      <dgm:prSet presAssocID="{2BA43562-21AB-48FA-BC34-96A43F116A10}" presName="spaceRect" presStyleCnt="0"/>
      <dgm:spPr/>
    </dgm:pt>
    <dgm:pt modelId="{DA056475-4B62-43EC-86E4-96DCB9DA096D}" type="pres">
      <dgm:prSet presAssocID="{2BA43562-21AB-48FA-BC34-96A43F116A1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7392425-131E-4011-BE52-CAE70E451CC0}" type="presOf" srcId="{B5E97161-0B92-48D6-8CFA-856F3A2E520B}" destId="{92EA70B2-FEE8-4F37-83EE-B99A2676AD44}" srcOrd="0" destOrd="0" presId="urn:microsoft.com/office/officeart/2018/5/layout/IconCircleLabelList"/>
    <dgm:cxn modelId="{4C911A3A-A854-4409-857E-BE14E94167A4}" type="presOf" srcId="{2BA43562-21AB-48FA-BC34-96A43F116A10}" destId="{DA056475-4B62-43EC-86E4-96DCB9DA096D}" srcOrd="0" destOrd="0" presId="urn:microsoft.com/office/officeart/2018/5/layout/IconCircleLabelList"/>
    <dgm:cxn modelId="{85D3B767-4AFB-4FAE-897E-2C02AFC15095}" srcId="{B5E97161-0B92-48D6-8CFA-856F3A2E520B}" destId="{FF2AD083-BCB6-496E-90FF-646C05822A2A}" srcOrd="1" destOrd="0" parTransId="{C94DDA90-E3A4-4F12-B6F2-2AF148DADBAC}" sibTransId="{5B5546E4-BC5D-41A8-A231-33466E536839}"/>
    <dgm:cxn modelId="{57BC7385-64D3-4C77-9197-598DF0D64821}" type="presOf" srcId="{6DEE8D02-3F58-4F82-8133-2429EF7FA503}" destId="{9F9E70D7-E716-483A-8062-D5E54A849686}" srcOrd="0" destOrd="0" presId="urn:microsoft.com/office/officeart/2018/5/layout/IconCircleLabelList"/>
    <dgm:cxn modelId="{05ACB18E-1E79-4859-8B1C-95B56789EBE0}" srcId="{B5E97161-0B92-48D6-8CFA-856F3A2E520B}" destId="{6DEE8D02-3F58-4F82-8133-2429EF7FA503}" srcOrd="0" destOrd="0" parTransId="{7BEC0C32-E414-4671-93A5-6A4E6CF0F9DF}" sibTransId="{EC72EFCF-840A-49DB-95C6-7B63477B95D7}"/>
    <dgm:cxn modelId="{8A7EBDA8-3E83-495A-97A6-20D74F7A1616}" srcId="{B5E97161-0B92-48D6-8CFA-856F3A2E520B}" destId="{2BA43562-21AB-48FA-BC34-96A43F116A10}" srcOrd="2" destOrd="0" parTransId="{2175DC3F-BCA0-4DDB-85F9-85BF960B3B89}" sibTransId="{27C4B837-6B04-4673-AD06-74FD4C93335C}"/>
    <dgm:cxn modelId="{C6D565C3-42BB-41C1-B843-2F0FF64412B9}" type="presOf" srcId="{FF2AD083-BCB6-496E-90FF-646C05822A2A}" destId="{DEFD8E4E-AF88-411A-8999-42CCE4E212BA}" srcOrd="0" destOrd="0" presId="urn:microsoft.com/office/officeart/2018/5/layout/IconCircleLabelList"/>
    <dgm:cxn modelId="{22A5B7EA-5C32-4ABE-B3E1-8F6A930E262B}" type="presParOf" srcId="{92EA70B2-FEE8-4F37-83EE-B99A2676AD44}" destId="{1B9122A9-DE21-4F0E-883C-D8A9F51C7ED9}" srcOrd="0" destOrd="0" presId="urn:microsoft.com/office/officeart/2018/5/layout/IconCircleLabelList"/>
    <dgm:cxn modelId="{71CFDB08-61FD-468D-8A0C-81294B881D80}" type="presParOf" srcId="{1B9122A9-DE21-4F0E-883C-D8A9F51C7ED9}" destId="{753AE3FD-5910-4DBF-B2CC-7AC52D585159}" srcOrd="0" destOrd="0" presId="urn:microsoft.com/office/officeart/2018/5/layout/IconCircleLabelList"/>
    <dgm:cxn modelId="{11F38D3E-2AD1-4A83-8235-14BA236B6F0F}" type="presParOf" srcId="{1B9122A9-DE21-4F0E-883C-D8A9F51C7ED9}" destId="{5936A8E2-7D4E-4B30-BA54-4A584967A4F5}" srcOrd="1" destOrd="0" presId="urn:microsoft.com/office/officeart/2018/5/layout/IconCircleLabelList"/>
    <dgm:cxn modelId="{22990127-84A2-48F2-8946-7E90C52F5166}" type="presParOf" srcId="{1B9122A9-DE21-4F0E-883C-D8A9F51C7ED9}" destId="{A6A064F6-AEFD-483E-A984-10F0ED453459}" srcOrd="2" destOrd="0" presId="urn:microsoft.com/office/officeart/2018/5/layout/IconCircleLabelList"/>
    <dgm:cxn modelId="{942725CC-9FD9-4366-805E-02A06F09444D}" type="presParOf" srcId="{1B9122A9-DE21-4F0E-883C-D8A9F51C7ED9}" destId="{9F9E70D7-E716-483A-8062-D5E54A849686}" srcOrd="3" destOrd="0" presId="urn:microsoft.com/office/officeart/2018/5/layout/IconCircleLabelList"/>
    <dgm:cxn modelId="{1D3B2189-1B43-41D0-9689-61BA2BD80E85}" type="presParOf" srcId="{92EA70B2-FEE8-4F37-83EE-B99A2676AD44}" destId="{F0955B48-9903-4E5F-B785-C7D07AF4FCEB}" srcOrd="1" destOrd="0" presId="urn:microsoft.com/office/officeart/2018/5/layout/IconCircleLabelList"/>
    <dgm:cxn modelId="{CB46F8AD-EA8F-4E65-A82F-3C5A94862101}" type="presParOf" srcId="{92EA70B2-FEE8-4F37-83EE-B99A2676AD44}" destId="{E9D55DEB-61EC-41D0-A86B-B603483ADCB8}" srcOrd="2" destOrd="0" presId="urn:microsoft.com/office/officeart/2018/5/layout/IconCircleLabelList"/>
    <dgm:cxn modelId="{EDE2598A-1AB5-4377-BB1E-2D0606A4D184}" type="presParOf" srcId="{E9D55DEB-61EC-41D0-A86B-B603483ADCB8}" destId="{FD097127-FFC5-4601-A316-82FAA09C2068}" srcOrd="0" destOrd="0" presId="urn:microsoft.com/office/officeart/2018/5/layout/IconCircleLabelList"/>
    <dgm:cxn modelId="{55B9A6A1-08A7-421A-B934-78165FC41FAB}" type="presParOf" srcId="{E9D55DEB-61EC-41D0-A86B-B603483ADCB8}" destId="{A3C0086B-570B-47A1-A3DF-DDBD770F636C}" srcOrd="1" destOrd="0" presId="urn:microsoft.com/office/officeart/2018/5/layout/IconCircleLabelList"/>
    <dgm:cxn modelId="{035902C8-1B49-42C0-BF62-A2444B2285A4}" type="presParOf" srcId="{E9D55DEB-61EC-41D0-A86B-B603483ADCB8}" destId="{30EE55FA-46B0-4E82-83D7-F629B31A1073}" srcOrd="2" destOrd="0" presId="urn:microsoft.com/office/officeart/2018/5/layout/IconCircleLabelList"/>
    <dgm:cxn modelId="{E063B2B6-8FBB-445C-92EB-7C093363649F}" type="presParOf" srcId="{E9D55DEB-61EC-41D0-A86B-B603483ADCB8}" destId="{DEFD8E4E-AF88-411A-8999-42CCE4E212BA}" srcOrd="3" destOrd="0" presId="urn:microsoft.com/office/officeart/2018/5/layout/IconCircleLabelList"/>
    <dgm:cxn modelId="{1FF046CF-D5DB-42A0-BF31-E9FC49522C06}" type="presParOf" srcId="{92EA70B2-FEE8-4F37-83EE-B99A2676AD44}" destId="{C666A51F-927C-4EA9-AF40-D4E00B77F56D}" srcOrd="3" destOrd="0" presId="urn:microsoft.com/office/officeart/2018/5/layout/IconCircleLabelList"/>
    <dgm:cxn modelId="{DACF1BA6-699D-4179-A680-A1B77507576F}" type="presParOf" srcId="{92EA70B2-FEE8-4F37-83EE-B99A2676AD44}" destId="{D12304C5-90F0-4342-976B-615BE542DFD3}" srcOrd="4" destOrd="0" presId="urn:microsoft.com/office/officeart/2018/5/layout/IconCircleLabelList"/>
    <dgm:cxn modelId="{D22188C2-C611-4FB2-96A4-96B42178167D}" type="presParOf" srcId="{D12304C5-90F0-4342-976B-615BE542DFD3}" destId="{4E7C60E5-17B1-4391-8336-DE5D2AF12FEE}" srcOrd="0" destOrd="0" presId="urn:microsoft.com/office/officeart/2018/5/layout/IconCircleLabelList"/>
    <dgm:cxn modelId="{CF3D7FBB-71C1-4081-A9ED-344E59749EF1}" type="presParOf" srcId="{D12304C5-90F0-4342-976B-615BE542DFD3}" destId="{F50F4664-E0C0-46E8-AFF1-DE0E6E26D55B}" srcOrd="1" destOrd="0" presId="urn:microsoft.com/office/officeart/2018/5/layout/IconCircleLabelList"/>
    <dgm:cxn modelId="{F12ADF88-1BD7-4D8E-8995-B3F53F4360A5}" type="presParOf" srcId="{D12304C5-90F0-4342-976B-615BE542DFD3}" destId="{6CB26315-242D-455D-B34C-4831467D1E72}" srcOrd="2" destOrd="0" presId="urn:microsoft.com/office/officeart/2018/5/layout/IconCircleLabelList"/>
    <dgm:cxn modelId="{8DE516FB-92CA-49DB-AC61-3724F2A04AD6}" type="presParOf" srcId="{D12304C5-90F0-4342-976B-615BE542DFD3}" destId="{DA056475-4B62-43EC-86E4-96DCB9DA096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B6C424-00C6-422C-833E-97AC3D6E174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85E36FE0-D725-4EE3-837B-E99033A3E7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“Goose” AI agent</a:t>
          </a:r>
        </a:p>
      </dgm:t>
    </dgm:pt>
    <dgm:pt modelId="{F655E832-090C-489A-ADF7-D411B6B4C918}" type="parTrans" cxnId="{5C7FBFDC-F735-4A87-A06C-1A2F2C50880F}">
      <dgm:prSet/>
      <dgm:spPr/>
      <dgm:t>
        <a:bodyPr/>
        <a:lstStyle/>
        <a:p>
          <a:endParaRPr lang="en-US"/>
        </a:p>
      </dgm:t>
    </dgm:pt>
    <dgm:pt modelId="{FA57F24F-F697-497F-AA1A-0B6E097C99E7}" type="sibTrans" cxnId="{5C7FBFDC-F735-4A87-A06C-1A2F2C50880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3B35780-EBA5-4D8A-9704-961FB02158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Natural-lang ops</a:t>
          </a:r>
        </a:p>
      </dgm:t>
    </dgm:pt>
    <dgm:pt modelId="{D95BC7AE-05CF-40F2-AE09-2A3A5830683B}" type="parTrans" cxnId="{258AD52D-C0D9-43CC-9F60-4CA462D25F03}">
      <dgm:prSet/>
      <dgm:spPr/>
      <dgm:t>
        <a:bodyPr/>
        <a:lstStyle/>
        <a:p>
          <a:endParaRPr lang="en-US"/>
        </a:p>
      </dgm:t>
    </dgm:pt>
    <dgm:pt modelId="{1F8203BB-7C8B-4F64-AF18-2E0BF4FA8833}" type="sibTrans" cxnId="{258AD52D-C0D9-43CC-9F60-4CA462D25F0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FB415CB-2CC8-43F5-BEAB-5CA7B5D02A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40% faster payouts</a:t>
          </a:r>
        </a:p>
      </dgm:t>
    </dgm:pt>
    <dgm:pt modelId="{A8489DB2-1007-4532-BBCA-D3EDB23123DA}" type="parTrans" cxnId="{7336E1D0-6228-4C54-98F7-76FC99F0B22E}">
      <dgm:prSet/>
      <dgm:spPr/>
      <dgm:t>
        <a:bodyPr/>
        <a:lstStyle/>
        <a:p>
          <a:endParaRPr lang="en-US"/>
        </a:p>
      </dgm:t>
    </dgm:pt>
    <dgm:pt modelId="{BAE70BAF-F8DE-4524-9924-2F80B6CEF5B0}" type="sibTrans" cxnId="{7336E1D0-6228-4C54-98F7-76FC99F0B22E}">
      <dgm:prSet/>
      <dgm:spPr/>
      <dgm:t>
        <a:bodyPr/>
        <a:lstStyle/>
        <a:p>
          <a:endParaRPr lang="en-US"/>
        </a:p>
      </dgm:t>
    </dgm:pt>
    <dgm:pt modelId="{C8917517-47E9-4407-A750-887277B03094}" type="pres">
      <dgm:prSet presAssocID="{16B6C424-00C6-422C-833E-97AC3D6E174B}" presName="root" presStyleCnt="0">
        <dgm:presLayoutVars>
          <dgm:dir/>
          <dgm:resizeHandles val="exact"/>
        </dgm:presLayoutVars>
      </dgm:prSet>
      <dgm:spPr/>
    </dgm:pt>
    <dgm:pt modelId="{958680B6-EB29-4C8D-B8D6-C9AB2EF4D7C7}" type="pres">
      <dgm:prSet presAssocID="{16B6C424-00C6-422C-833E-97AC3D6E174B}" presName="container" presStyleCnt="0">
        <dgm:presLayoutVars>
          <dgm:dir/>
          <dgm:resizeHandles val="exact"/>
        </dgm:presLayoutVars>
      </dgm:prSet>
      <dgm:spPr/>
    </dgm:pt>
    <dgm:pt modelId="{D9733F1B-8092-43D6-ACDF-2926C7216102}" type="pres">
      <dgm:prSet presAssocID="{85E36FE0-D725-4EE3-837B-E99033A3E750}" presName="compNode" presStyleCnt="0"/>
      <dgm:spPr/>
    </dgm:pt>
    <dgm:pt modelId="{BF342177-B3B2-4DE4-A3C3-18850DD648E0}" type="pres">
      <dgm:prSet presAssocID="{85E36FE0-D725-4EE3-837B-E99033A3E750}" presName="iconBgRect" presStyleLbl="bgShp" presStyleIdx="0" presStyleCnt="3"/>
      <dgm:spPr/>
    </dgm:pt>
    <dgm:pt modelId="{4BD55EDC-B3C1-410C-A48B-3AD74B02EF3E}" type="pres">
      <dgm:prSet presAssocID="{85E36FE0-D725-4EE3-837B-E99033A3E7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ck"/>
        </a:ext>
      </dgm:extLst>
    </dgm:pt>
    <dgm:pt modelId="{9A6EAA5D-F5CD-4FCB-98C9-FB656CC7032E}" type="pres">
      <dgm:prSet presAssocID="{85E36FE0-D725-4EE3-837B-E99033A3E750}" presName="spaceRect" presStyleCnt="0"/>
      <dgm:spPr/>
    </dgm:pt>
    <dgm:pt modelId="{2F650CF8-F875-471F-A2AC-BB245BC96975}" type="pres">
      <dgm:prSet presAssocID="{85E36FE0-D725-4EE3-837B-E99033A3E750}" presName="textRect" presStyleLbl="revTx" presStyleIdx="0" presStyleCnt="3">
        <dgm:presLayoutVars>
          <dgm:chMax val="1"/>
          <dgm:chPref val="1"/>
        </dgm:presLayoutVars>
      </dgm:prSet>
      <dgm:spPr/>
    </dgm:pt>
    <dgm:pt modelId="{0CE84E2F-88AC-451B-A462-A4398B70D18C}" type="pres">
      <dgm:prSet presAssocID="{FA57F24F-F697-497F-AA1A-0B6E097C99E7}" presName="sibTrans" presStyleLbl="sibTrans2D1" presStyleIdx="0" presStyleCnt="0"/>
      <dgm:spPr/>
    </dgm:pt>
    <dgm:pt modelId="{FC677E90-C4F2-4E91-9FAB-F03514BE4A4A}" type="pres">
      <dgm:prSet presAssocID="{23B35780-EBA5-4D8A-9704-961FB02158AD}" presName="compNode" presStyleCnt="0"/>
      <dgm:spPr/>
    </dgm:pt>
    <dgm:pt modelId="{B192C720-2D62-4BF0-AFE3-3F41F462754D}" type="pres">
      <dgm:prSet presAssocID="{23B35780-EBA5-4D8A-9704-961FB02158AD}" presName="iconBgRect" presStyleLbl="bgShp" presStyleIdx="1" presStyleCnt="3"/>
      <dgm:spPr/>
    </dgm:pt>
    <dgm:pt modelId="{199413E1-8FA1-4E52-BB7B-4A7C27909BD1}" type="pres">
      <dgm:prSet presAssocID="{23B35780-EBA5-4D8A-9704-961FB02158A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F52350B-42FB-4E90-99E7-6B28973092EF}" type="pres">
      <dgm:prSet presAssocID="{23B35780-EBA5-4D8A-9704-961FB02158AD}" presName="spaceRect" presStyleCnt="0"/>
      <dgm:spPr/>
    </dgm:pt>
    <dgm:pt modelId="{58B13D22-EF67-45FE-85A6-6BF995661F15}" type="pres">
      <dgm:prSet presAssocID="{23B35780-EBA5-4D8A-9704-961FB02158AD}" presName="textRect" presStyleLbl="revTx" presStyleIdx="1" presStyleCnt="3">
        <dgm:presLayoutVars>
          <dgm:chMax val="1"/>
          <dgm:chPref val="1"/>
        </dgm:presLayoutVars>
      </dgm:prSet>
      <dgm:spPr/>
    </dgm:pt>
    <dgm:pt modelId="{3026BC6F-31B5-4C05-8E61-DFB7F755E787}" type="pres">
      <dgm:prSet presAssocID="{1F8203BB-7C8B-4F64-AF18-2E0BF4FA8833}" presName="sibTrans" presStyleLbl="sibTrans2D1" presStyleIdx="0" presStyleCnt="0"/>
      <dgm:spPr/>
    </dgm:pt>
    <dgm:pt modelId="{8ECBFC3F-183D-479D-8BEE-DA1E7850ED79}" type="pres">
      <dgm:prSet presAssocID="{3FB415CB-2CC8-43F5-BEAB-5CA7B5D02A0C}" presName="compNode" presStyleCnt="0"/>
      <dgm:spPr/>
    </dgm:pt>
    <dgm:pt modelId="{F52D47F8-92A0-4BAA-B6C2-0D4020911C93}" type="pres">
      <dgm:prSet presAssocID="{3FB415CB-2CC8-43F5-BEAB-5CA7B5D02A0C}" presName="iconBgRect" presStyleLbl="bgShp" presStyleIdx="2" presStyleCnt="3"/>
      <dgm:spPr/>
    </dgm:pt>
    <dgm:pt modelId="{1CDCE036-FD37-4C7B-B547-A40BA5C4CD29}" type="pres">
      <dgm:prSet presAssocID="{3FB415CB-2CC8-43F5-BEAB-5CA7B5D02A0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CF24893-D20A-48AF-93D1-E6C34E6E7B18}" type="pres">
      <dgm:prSet presAssocID="{3FB415CB-2CC8-43F5-BEAB-5CA7B5D02A0C}" presName="spaceRect" presStyleCnt="0"/>
      <dgm:spPr/>
    </dgm:pt>
    <dgm:pt modelId="{4373B923-35A8-469F-9202-1C5EE9D1F7DB}" type="pres">
      <dgm:prSet presAssocID="{3FB415CB-2CC8-43F5-BEAB-5CA7B5D02A0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CB56200-15C4-E44B-B396-DDFB324E7F26}" type="presOf" srcId="{FA57F24F-F697-497F-AA1A-0B6E097C99E7}" destId="{0CE84E2F-88AC-451B-A462-A4398B70D18C}" srcOrd="0" destOrd="0" presId="urn:microsoft.com/office/officeart/2018/2/layout/IconCircleList"/>
    <dgm:cxn modelId="{0F98C911-A214-CD4F-86B4-7722C3178788}" type="presOf" srcId="{1F8203BB-7C8B-4F64-AF18-2E0BF4FA8833}" destId="{3026BC6F-31B5-4C05-8E61-DFB7F755E787}" srcOrd="0" destOrd="0" presId="urn:microsoft.com/office/officeart/2018/2/layout/IconCircleList"/>
    <dgm:cxn modelId="{258AD52D-C0D9-43CC-9F60-4CA462D25F03}" srcId="{16B6C424-00C6-422C-833E-97AC3D6E174B}" destId="{23B35780-EBA5-4D8A-9704-961FB02158AD}" srcOrd="1" destOrd="0" parTransId="{D95BC7AE-05CF-40F2-AE09-2A3A5830683B}" sibTransId="{1F8203BB-7C8B-4F64-AF18-2E0BF4FA8833}"/>
    <dgm:cxn modelId="{F7DBFC32-B625-A441-B5A1-40E70D0D7867}" type="presOf" srcId="{3FB415CB-2CC8-43F5-BEAB-5CA7B5D02A0C}" destId="{4373B923-35A8-469F-9202-1C5EE9D1F7DB}" srcOrd="0" destOrd="0" presId="urn:microsoft.com/office/officeart/2018/2/layout/IconCircleList"/>
    <dgm:cxn modelId="{D379AC73-9968-5B42-ABF2-E3CE9EF2825F}" type="presOf" srcId="{85E36FE0-D725-4EE3-837B-E99033A3E750}" destId="{2F650CF8-F875-471F-A2AC-BB245BC96975}" srcOrd="0" destOrd="0" presId="urn:microsoft.com/office/officeart/2018/2/layout/IconCircleList"/>
    <dgm:cxn modelId="{6F78CB74-776F-3A4A-92AC-17D9BB702ECC}" type="presOf" srcId="{16B6C424-00C6-422C-833E-97AC3D6E174B}" destId="{C8917517-47E9-4407-A750-887277B03094}" srcOrd="0" destOrd="0" presId="urn:microsoft.com/office/officeart/2018/2/layout/IconCircleList"/>
    <dgm:cxn modelId="{7336E1D0-6228-4C54-98F7-76FC99F0B22E}" srcId="{16B6C424-00C6-422C-833E-97AC3D6E174B}" destId="{3FB415CB-2CC8-43F5-BEAB-5CA7B5D02A0C}" srcOrd="2" destOrd="0" parTransId="{A8489DB2-1007-4532-BBCA-D3EDB23123DA}" sibTransId="{BAE70BAF-F8DE-4524-9924-2F80B6CEF5B0}"/>
    <dgm:cxn modelId="{45DE1DD1-D693-964C-B71C-A9FC8ED98FCB}" type="presOf" srcId="{23B35780-EBA5-4D8A-9704-961FB02158AD}" destId="{58B13D22-EF67-45FE-85A6-6BF995661F15}" srcOrd="0" destOrd="0" presId="urn:microsoft.com/office/officeart/2018/2/layout/IconCircleList"/>
    <dgm:cxn modelId="{5C7FBFDC-F735-4A87-A06C-1A2F2C50880F}" srcId="{16B6C424-00C6-422C-833E-97AC3D6E174B}" destId="{85E36FE0-D725-4EE3-837B-E99033A3E750}" srcOrd="0" destOrd="0" parTransId="{F655E832-090C-489A-ADF7-D411B6B4C918}" sibTransId="{FA57F24F-F697-497F-AA1A-0B6E097C99E7}"/>
    <dgm:cxn modelId="{FA513F38-D25F-6240-952C-636166B31949}" type="presParOf" srcId="{C8917517-47E9-4407-A750-887277B03094}" destId="{958680B6-EB29-4C8D-B8D6-C9AB2EF4D7C7}" srcOrd="0" destOrd="0" presId="urn:microsoft.com/office/officeart/2018/2/layout/IconCircleList"/>
    <dgm:cxn modelId="{8D7DB8B5-769C-7042-B211-A555E99E5618}" type="presParOf" srcId="{958680B6-EB29-4C8D-B8D6-C9AB2EF4D7C7}" destId="{D9733F1B-8092-43D6-ACDF-2926C7216102}" srcOrd="0" destOrd="0" presId="urn:microsoft.com/office/officeart/2018/2/layout/IconCircleList"/>
    <dgm:cxn modelId="{3606DAD7-B1BD-7B4A-B4D9-E2A986D00D49}" type="presParOf" srcId="{D9733F1B-8092-43D6-ACDF-2926C7216102}" destId="{BF342177-B3B2-4DE4-A3C3-18850DD648E0}" srcOrd="0" destOrd="0" presId="urn:microsoft.com/office/officeart/2018/2/layout/IconCircleList"/>
    <dgm:cxn modelId="{E585A566-BE82-924B-9E5B-31809B73518C}" type="presParOf" srcId="{D9733F1B-8092-43D6-ACDF-2926C7216102}" destId="{4BD55EDC-B3C1-410C-A48B-3AD74B02EF3E}" srcOrd="1" destOrd="0" presId="urn:microsoft.com/office/officeart/2018/2/layout/IconCircleList"/>
    <dgm:cxn modelId="{3EC94868-6089-B44B-AF17-34B90BAA503E}" type="presParOf" srcId="{D9733F1B-8092-43D6-ACDF-2926C7216102}" destId="{9A6EAA5D-F5CD-4FCB-98C9-FB656CC7032E}" srcOrd="2" destOrd="0" presId="urn:microsoft.com/office/officeart/2018/2/layout/IconCircleList"/>
    <dgm:cxn modelId="{4C5FED22-63C6-7941-9502-F58C3886C287}" type="presParOf" srcId="{D9733F1B-8092-43D6-ACDF-2926C7216102}" destId="{2F650CF8-F875-471F-A2AC-BB245BC96975}" srcOrd="3" destOrd="0" presId="urn:microsoft.com/office/officeart/2018/2/layout/IconCircleList"/>
    <dgm:cxn modelId="{4012D2D9-B597-1E43-91D9-B8D571EA745B}" type="presParOf" srcId="{958680B6-EB29-4C8D-B8D6-C9AB2EF4D7C7}" destId="{0CE84E2F-88AC-451B-A462-A4398B70D18C}" srcOrd="1" destOrd="0" presId="urn:microsoft.com/office/officeart/2018/2/layout/IconCircleList"/>
    <dgm:cxn modelId="{B547CC6D-771B-6D48-A516-BBDC939E8D01}" type="presParOf" srcId="{958680B6-EB29-4C8D-B8D6-C9AB2EF4D7C7}" destId="{FC677E90-C4F2-4E91-9FAB-F03514BE4A4A}" srcOrd="2" destOrd="0" presId="urn:microsoft.com/office/officeart/2018/2/layout/IconCircleList"/>
    <dgm:cxn modelId="{F299990D-33A6-944E-A46B-512C590997DD}" type="presParOf" srcId="{FC677E90-C4F2-4E91-9FAB-F03514BE4A4A}" destId="{B192C720-2D62-4BF0-AFE3-3F41F462754D}" srcOrd="0" destOrd="0" presId="urn:microsoft.com/office/officeart/2018/2/layout/IconCircleList"/>
    <dgm:cxn modelId="{F32263B1-94A4-224C-9886-C5133AC3EF81}" type="presParOf" srcId="{FC677E90-C4F2-4E91-9FAB-F03514BE4A4A}" destId="{199413E1-8FA1-4E52-BB7B-4A7C27909BD1}" srcOrd="1" destOrd="0" presId="urn:microsoft.com/office/officeart/2018/2/layout/IconCircleList"/>
    <dgm:cxn modelId="{6E36E4DA-20E1-FF47-BEE1-B1F930CA92D9}" type="presParOf" srcId="{FC677E90-C4F2-4E91-9FAB-F03514BE4A4A}" destId="{AF52350B-42FB-4E90-99E7-6B28973092EF}" srcOrd="2" destOrd="0" presId="urn:microsoft.com/office/officeart/2018/2/layout/IconCircleList"/>
    <dgm:cxn modelId="{60C3A7BE-40B1-494E-99A7-0299CD8B8364}" type="presParOf" srcId="{FC677E90-C4F2-4E91-9FAB-F03514BE4A4A}" destId="{58B13D22-EF67-45FE-85A6-6BF995661F15}" srcOrd="3" destOrd="0" presId="urn:microsoft.com/office/officeart/2018/2/layout/IconCircleList"/>
    <dgm:cxn modelId="{1D5B98EF-B576-3249-9F78-C845351D1D64}" type="presParOf" srcId="{958680B6-EB29-4C8D-B8D6-C9AB2EF4D7C7}" destId="{3026BC6F-31B5-4C05-8E61-DFB7F755E787}" srcOrd="3" destOrd="0" presId="urn:microsoft.com/office/officeart/2018/2/layout/IconCircleList"/>
    <dgm:cxn modelId="{271DE02A-4FAB-E543-8F17-F96DDEF78B44}" type="presParOf" srcId="{958680B6-EB29-4C8D-B8D6-C9AB2EF4D7C7}" destId="{8ECBFC3F-183D-479D-8BEE-DA1E7850ED79}" srcOrd="4" destOrd="0" presId="urn:microsoft.com/office/officeart/2018/2/layout/IconCircleList"/>
    <dgm:cxn modelId="{DEBD9EC1-6076-6240-A832-F2DF6CD35720}" type="presParOf" srcId="{8ECBFC3F-183D-479D-8BEE-DA1E7850ED79}" destId="{F52D47F8-92A0-4BAA-B6C2-0D4020911C93}" srcOrd="0" destOrd="0" presId="urn:microsoft.com/office/officeart/2018/2/layout/IconCircleList"/>
    <dgm:cxn modelId="{C9C1B65C-9AC9-9D4B-A72B-C4E170E698A3}" type="presParOf" srcId="{8ECBFC3F-183D-479D-8BEE-DA1E7850ED79}" destId="{1CDCE036-FD37-4C7B-B547-A40BA5C4CD29}" srcOrd="1" destOrd="0" presId="urn:microsoft.com/office/officeart/2018/2/layout/IconCircleList"/>
    <dgm:cxn modelId="{AB99DC4C-4E0F-7349-B609-D49A6DDF49AD}" type="presParOf" srcId="{8ECBFC3F-183D-479D-8BEE-DA1E7850ED79}" destId="{5CF24893-D20A-48AF-93D1-E6C34E6E7B18}" srcOrd="2" destOrd="0" presId="urn:microsoft.com/office/officeart/2018/2/layout/IconCircleList"/>
    <dgm:cxn modelId="{D997A322-A29B-7647-B9D2-83CD4D4CCCA6}" type="presParOf" srcId="{8ECBFC3F-183D-479D-8BEE-DA1E7850ED79}" destId="{4373B923-35A8-469F-9202-1C5EE9D1F7D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2C02B-6E96-6449-8536-4B9AA0E227C4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AF6DE-856C-5648-A206-E926EEA1B4A3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What is MCP?</a:t>
          </a:r>
          <a:endParaRPr lang="en-US" sz="3000" kern="1200" dirty="0"/>
        </a:p>
      </dsp:txBody>
      <dsp:txXfrm>
        <a:off x="398656" y="1088253"/>
        <a:ext cx="2959127" cy="1837317"/>
      </dsp:txXfrm>
    </dsp:sp>
    <dsp:sp modelId="{42E51102-6421-4349-8B80-2C80DBCD1E74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6DBCD-5C63-204B-AF17-8BB596A487B5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Interoperability Wins</a:t>
          </a:r>
          <a:endParaRPr lang="en-US" sz="3000" kern="1200" dirty="0"/>
        </a:p>
      </dsp:txBody>
      <dsp:txXfrm>
        <a:off x="4155097" y="1088253"/>
        <a:ext cx="2959127" cy="1837317"/>
      </dsp:txXfrm>
    </dsp:sp>
    <dsp:sp modelId="{30815CD7-E61B-7140-B292-5EFC42C52DD3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70E1B-0216-9545-B84F-3F6C2ADFFB8E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Fintech Horizon</a:t>
          </a:r>
          <a:endParaRPr lang="en-US" sz="3000" kern="1200" dirty="0"/>
        </a:p>
      </dsp:txBody>
      <dsp:txXfrm>
        <a:off x="7911539" y="1088253"/>
        <a:ext cx="2959127" cy="1837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B2A38-A5CF-4A69-AD8C-448F43F9AD37}">
      <dsp:nvSpPr>
        <dsp:cNvPr id="0" name=""/>
        <dsp:cNvSpPr/>
      </dsp:nvSpPr>
      <dsp:spPr>
        <a:xfrm>
          <a:off x="0" y="531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685200-3883-485E-BC3E-3551E1AC63C7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FBD18-2B80-45A0-9E18-06AB492746BA}">
      <dsp:nvSpPr>
        <dsp:cNvPr id="0" name=""/>
        <dsp:cNvSpPr/>
      </dsp:nvSpPr>
      <dsp:spPr>
        <a:xfrm>
          <a:off x="1435590" y="531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JSON schema</a:t>
          </a:r>
        </a:p>
      </dsp:txBody>
      <dsp:txXfrm>
        <a:off x="1435590" y="531"/>
        <a:ext cx="3746009" cy="1242935"/>
      </dsp:txXfrm>
    </dsp:sp>
    <dsp:sp modelId="{4DF0F9A4-FC10-41CF-8268-62D80BA21F15}">
      <dsp:nvSpPr>
        <dsp:cNvPr id="0" name=""/>
        <dsp:cNvSpPr/>
      </dsp:nvSpPr>
      <dsp:spPr>
        <a:xfrm>
          <a:off x="0" y="1554201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530368-8BCA-435C-9CA8-C77B1BB3E251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F1BE6-0CB6-4F5A-8082-A8613B894FB8}">
      <dsp:nvSpPr>
        <dsp:cNvPr id="0" name=""/>
        <dsp:cNvSpPr/>
      </dsp:nvSpPr>
      <dsp:spPr>
        <a:xfrm>
          <a:off x="1435590" y="1554201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Auth &amp; audit trail</a:t>
          </a:r>
        </a:p>
      </dsp:txBody>
      <dsp:txXfrm>
        <a:off x="1435590" y="1554201"/>
        <a:ext cx="3746009" cy="1242935"/>
      </dsp:txXfrm>
    </dsp:sp>
    <dsp:sp modelId="{D29CC0ED-173B-407B-9479-70A692447BAB}">
      <dsp:nvSpPr>
        <dsp:cNvPr id="0" name=""/>
        <dsp:cNvSpPr/>
      </dsp:nvSpPr>
      <dsp:spPr>
        <a:xfrm>
          <a:off x="0" y="3107870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61F3F1-75D9-4459-BAF8-7B059B1B7F48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2F9EC-7C01-42F3-ABFF-D4BDA14450CF}">
      <dsp:nvSpPr>
        <dsp:cNvPr id="0" name=""/>
        <dsp:cNvSpPr/>
      </dsp:nvSpPr>
      <dsp:spPr>
        <a:xfrm>
          <a:off x="1435590" y="3107870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Maps calls to APIs</a:t>
          </a:r>
        </a:p>
      </dsp:txBody>
      <dsp:txXfrm>
        <a:off x="1435590" y="3107870"/>
        <a:ext cx="3746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3AE3FD-5910-4DBF-B2CC-7AC52D585159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6A8E2-7D4E-4B30-BA54-4A584967A4F5}">
      <dsp:nvSpPr>
        <dsp:cNvPr id="0" name=""/>
        <dsp:cNvSpPr/>
      </dsp:nvSpPr>
      <dsp:spPr>
        <a:xfrm>
          <a:off x="1135476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E70D7-E716-483A-8062-D5E54A849686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Friction-Free Onboarding</a:t>
          </a:r>
        </a:p>
      </dsp:txBody>
      <dsp:txXfrm>
        <a:off x="93445" y="3018902"/>
        <a:ext cx="3206250" cy="720000"/>
      </dsp:txXfrm>
    </dsp:sp>
    <dsp:sp modelId="{FD097127-FFC5-4601-A316-82FAA09C2068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0086B-570B-47A1-A3DF-DDBD770F636C}">
      <dsp:nvSpPr>
        <dsp:cNvPr id="0" name=""/>
        <dsp:cNvSpPr/>
      </dsp:nvSpPr>
      <dsp:spPr>
        <a:xfrm>
          <a:off x="4902820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D8E4E-AF88-411A-8999-42CCE4E212BA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Real-time fraud flags</a:t>
          </a:r>
        </a:p>
      </dsp:txBody>
      <dsp:txXfrm>
        <a:off x="3860789" y="3018902"/>
        <a:ext cx="3206250" cy="720000"/>
      </dsp:txXfrm>
    </dsp:sp>
    <dsp:sp modelId="{4E7C60E5-17B1-4391-8336-DE5D2AF12FEE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0F4664-E0C0-46E8-AFF1-DE0E6E26D55B}">
      <dsp:nvSpPr>
        <dsp:cNvPr id="0" name=""/>
        <dsp:cNvSpPr/>
      </dsp:nvSpPr>
      <dsp:spPr>
        <a:xfrm>
          <a:off x="8670164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056475-4B62-43EC-86E4-96DCB9DA096D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Hyper-</a:t>
          </a:r>
          <a:r>
            <a:rPr lang="en-US" sz="2400" kern="1200" dirty="0" err="1"/>
            <a:t>personalised</a:t>
          </a:r>
          <a:r>
            <a:rPr lang="en-US" sz="2400" kern="1200" dirty="0"/>
            <a:t> support</a:t>
          </a:r>
        </a:p>
      </dsp:txBody>
      <dsp:txXfrm>
        <a:off x="7628133" y="3018902"/>
        <a:ext cx="320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42177-B3B2-4DE4-A3C3-18850DD648E0}">
      <dsp:nvSpPr>
        <dsp:cNvPr id="0" name=""/>
        <dsp:cNvSpPr/>
      </dsp:nvSpPr>
      <dsp:spPr>
        <a:xfrm>
          <a:off x="2642" y="667344"/>
          <a:ext cx="570543" cy="5705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55EDC-B3C1-410C-A48B-3AD74B02EF3E}">
      <dsp:nvSpPr>
        <dsp:cNvPr id="0" name=""/>
        <dsp:cNvSpPr/>
      </dsp:nvSpPr>
      <dsp:spPr>
        <a:xfrm>
          <a:off x="122456" y="787158"/>
          <a:ext cx="330915" cy="3309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50CF8-F875-471F-A2AC-BB245BC96975}">
      <dsp:nvSpPr>
        <dsp:cNvPr id="0" name=""/>
        <dsp:cNvSpPr/>
      </dsp:nvSpPr>
      <dsp:spPr>
        <a:xfrm>
          <a:off x="695445" y="667344"/>
          <a:ext cx="1344853" cy="570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“Goose” AI agent</a:t>
          </a:r>
        </a:p>
      </dsp:txBody>
      <dsp:txXfrm>
        <a:off x="695445" y="667344"/>
        <a:ext cx="1344853" cy="570543"/>
      </dsp:txXfrm>
    </dsp:sp>
    <dsp:sp modelId="{B192C720-2D62-4BF0-AFE3-3F41F462754D}">
      <dsp:nvSpPr>
        <dsp:cNvPr id="0" name=""/>
        <dsp:cNvSpPr/>
      </dsp:nvSpPr>
      <dsp:spPr>
        <a:xfrm>
          <a:off x="2274629" y="667344"/>
          <a:ext cx="570543" cy="5705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413E1-8FA1-4E52-BB7B-4A7C27909BD1}">
      <dsp:nvSpPr>
        <dsp:cNvPr id="0" name=""/>
        <dsp:cNvSpPr/>
      </dsp:nvSpPr>
      <dsp:spPr>
        <a:xfrm>
          <a:off x="2394443" y="787158"/>
          <a:ext cx="330915" cy="3309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B13D22-EF67-45FE-85A6-6BF995661F15}">
      <dsp:nvSpPr>
        <dsp:cNvPr id="0" name=""/>
        <dsp:cNvSpPr/>
      </dsp:nvSpPr>
      <dsp:spPr>
        <a:xfrm>
          <a:off x="2967432" y="667344"/>
          <a:ext cx="1344853" cy="570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Natural-lang ops</a:t>
          </a:r>
        </a:p>
      </dsp:txBody>
      <dsp:txXfrm>
        <a:off x="2967432" y="667344"/>
        <a:ext cx="1344853" cy="570543"/>
      </dsp:txXfrm>
    </dsp:sp>
    <dsp:sp modelId="{F52D47F8-92A0-4BAA-B6C2-0D4020911C93}">
      <dsp:nvSpPr>
        <dsp:cNvPr id="0" name=""/>
        <dsp:cNvSpPr/>
      </dsp:nvSpPr>
      <dsp:spPr>
        <a:xfrm>
          <a:off x="4546616" y="667344"/>
          <a:ext cx="570543" cy="5705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DCE036-FD37-4C7B-B547-A40BA5C4CD29}">
      <dsp:nvSpPr>
        <dsp:cNvPr id="0" name=""/>
        <dsp:cNvSpPr/>
      </dsp:nvSpPr>
      <dsp:spPr>
        <a:xfrm>
          <a:off x="4666430" y="787158"/>
          <a:ext cx="330915" cy="3309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3B923-35A8-469F-9202-1C5EE9D1F7DB}">
      <dsp:nvSpPr>
        <dsp:cNvPr id="0" name=""/>
        <dsp:cNvSpPr/>
      </dsp:nvSpPr>
      <dsp:spPr>
        <a:xfrm>
          <a:off x="5239419" y="667344"/>
          <a:ext cx="1344853" cy="570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40% faster payouts</a:t>
          </a:r>
        </a:p>
      </dsp:txBody>
      <dsp:txXfrm>
        <a:off x="5239419" y="667344"/>
        <a:ext cx="1344853" cy="5705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9CCC3-8D33-A747-BCDD-5D366CFA76C0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F77A-44FC-AA44-9837-690FEB349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18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“Ever been stuck with the </a:t>
            </a:r>
            <a:r>
              <a:rPr lang="en-US" i="1" dirty="0"/>
              <a:t>wrong</a:t>
            </a:r>
            <a:r>
              <a:rPr lang="en-US" dirty="0"/>
              <a:t> charger? Finance tech feels that way too.”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State purpose: “Today we’ll meet MCP – the USB-C for AI.”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57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Finish: “Stay curious—ask why and how as you leave.”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1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Display the 3-part Bridge (person, facts, feelings) diagram while you field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93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Apply the rule of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We’ll unpack each, then open the floor.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like a port: “LLMs on the left, COBOL cores on the right—MCP is the adapter so they just </a:t>
            </a:r>
            <a:r>
              <a:rPr lang="en-US" i="1" dirty="0"/>
              <a:t>fit</a:t>
            </a:r>
            <a:r>
              <a:rPr lang="en-US" dirty="0"/>
              <a:t>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Ask: “Which systems in </a:t>
            </a:r>
            <a:r>
              <a:rPr lang="en-US" i="1" dirty="0"/>
              <a:t>your</a:t>
            </a:r>
            <a:r>
              <a:rPr lang="en-US" dirty="0"/>
              <a:t> org never talk?”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41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30-second tech dip; avoid jargon. Remind them </a:t>
            </a:r>
            <a:r>
              <a:rPr lang="en-US" b="1" dirty="0"/>
              <a:t>Brevity → Get to the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54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Tie back to audience pain shared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1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Paint scenario: ops worker types “release stalled batch” → MCP pipes to legacy rails.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Prompt: “If you had that console, first query you’d run?”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11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Link to fraud-team worries. Quick hands-up: “Who fights card fraud daily?”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46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Pendulum approach: swing from possibility to caution to keep energy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Invite: “What would you build if every system had one port?”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38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Model </a:t>
            </a:r>
            <a:r>
              <a:rPr lang="en-US" b="1" dirty="0"/>
              <a:t>Bridging</a:t>
            </a:r>
            <a:r>
              <a:rPr lang="en-US" dirty="0"/>
              <a:t>: acknowledge unknowns, ask for concerns, adapt discussion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Say explicitly: “I don’t know everything – and that’s OK.” (Lesson #1.)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13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CA3E-2DAD-1E48-DE33-06106E3CE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DC36E-8521-FF8E-E90E-D2C0AC781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9E953-1DE8-3353-638F-7CB5A5C40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698BA-AFA7-09FB-D45C-15E4EDB6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B23C2-8854-06C9-A20F-9A39DC52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6BB2-93EB-3D3E-BED3-F4AC31E7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1FE5D-E94F-A6C4-5D57-9DC83165F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CBE8C-E4DE-1374-FF28-AD3CE188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FFDA1-AB62-5A7E-253C-2F4B26224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9CEE2-4799-4075-F512-61820F4D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3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769AB1-08A9-CD1F-52EC-B7EFDB376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9A709-9CC1-B2CA-29C4-55B13966B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8D7F-4095-CF00-7406-4980280A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A7CA2-EAE1-26E0-FC4C-52B08706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50133-9188-F92E-44C4-EB5E0F5B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15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32B61-49B5-026B-79AA-6CDCE985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9B159-6C44-E04A-5D2E-1E4B1E0F7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0454C-F171-81A2-6048-004FD81AF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124F6-FB85-9D18-4F7E-3C821B87C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A0845-2A80-7DB1-FB41-70792550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40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1E2DC-A99E-9B29-EBDE-EA9BBB93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C5D0C-8E6C-07AB-ADD2-7E1C3A854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5D91E-099C-CE90-2B55-6D4AB9A31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A15A-B0A4-693D-4BB8-C2B15044A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97A42-8AF6-D4FB-6417-FB1C4D3D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7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A42B-E23C-02E7-82A7-3C52A5404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DFEF6-282A-07C2-9499-E14647DAA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7C60B-C529-2ECB-B016-F571B2216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1B248-3160-5339-7BA4-BD879C690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FFB8C-8394-E2F0-3176-47024A303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B0BBE-5169-643F-63E6-98CA949F3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8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BE7F-0657-6C2D-3C42-4B675EF78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93385-D7B3-3C10-255C-CCF34F6E6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64562-E53F-6FD2-1D5F-8D9E1EDCE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8823C-F688-2F5F-64D9-1DEB51FA47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B23C6-E81C-0C09-8310-3B6362081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B83E17-5CFB-6673-D7F4-7CC33AAED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33C0F-40F0-0E28-04A4-4D459818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623A6F-3E52-76BB-AABE-5F0A06EF7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4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3F0FF-5C29-DDAB-2523-93D41F5C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228909-E4BA-3C42-BF6D-3D9C1D30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1673E-429A-5CB5-7FC3-2CE2966D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1FB2D-242B-EFE3-4DC0-903FB75F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83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9BF0A-967A-BB44-377E-EB4955F91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46CFB2-E886-CF7B-F259-6A80B75C6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FEB87-B608-8F99-30B7-60B195EE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0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9E127-ECB6-ED3C-7589-0E4A3687C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F5234-660B-B756-AD5C-5C191899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3522B-E6BC-7114-B6DA-7891B7CA9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707F5-3EB4-EB2A-33CB-4820746B3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C70D2-D0BB-298A-2DE2-92E7BB026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A64B4-4A78-D559-D88D-2AA5F05B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6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18DC0-FDF9-DD0E-446A-84083746B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1551A3-16EF-7E9B-FCE6-4201F7FB86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FAAE5-CD09-F098-F41A-53F4ADC2B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74AF5-504D-BCA3-AF11-0F7FCADD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54E4B-C368-1739-ED5A-19C61D7B0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93975-DEDA-96E0-FA85-67A988E4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49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A32C9E-3F75-5D3B-E444-C80100DB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FC7FA-34E2-7A03-5A83-88D6D14DC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9B9C2-99A8-56E4-B760-B5517D419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3338D-9EFF-1227-E4B7-1E9419697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7FF49-91D3-B12C-FF7A-AB67374B4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9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Digital graphs and numbers in 3D">
            <a:extLst>
              <a:ext uri="{FF2B5EF4-FFF2-40B4-BE49-F238E27FC236}">
                <a16:creationId xmlns:a16="http://schemas.microsoft.com/office/drawing/2014/main" id="{6F16FB73-CD2C-0A4D-6F61-A3559203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78" t="6484" r="17819" b="-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F2D442-5688-F8B5-9D5B-662CC1BCD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Unlocking Seamless AI Integration in Finance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4523835-666D-D604-3588-4DE4A3440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Bevan Venter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74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7A254-429A-2658-1AAC-44D12516F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&amp; Call to Curiosity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AB85CC-069D-78D2-AF88-974D026985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MCP = USB-C for AI</a:t>
            </a:r>
          </a:p>
          <a:p>
            <a:r>
              <a:rPr lang="en-US" dirty="0"/>
              <a:t>Interoperability boosts trust</a:t>
            </a:r>
          </a:p>
          <a:p>
            <a:r>
              <a:rPr lang="en-US" dirty="0"/>
              <a:t>Innovation ready now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1345F2-2D68-1335-BE39-359DCBB9A2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3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AC0F-DD94-2E1C-B73C-E51FF323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826676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AA054-0CC1-0023-3BD5-0CE5FBE2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CE40E-79A7-0217-33B9-CF8244407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36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logos on a white background&#10;&#10;AI-generated content may be incorrect.">
            <a:extLst>
              <a:ext uri="{FF2B5EF4-FFF2-40B4-BE49-F238E27FC236}">
                <a16:creationId xmlns:a16="http://schemas.microsoft.com/office/drawing/2014/main" id="{52934ABA-1725-D6A1-F618-BB0968D9E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5" y="457200"/>
            <a:ext cx="105663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63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qr code with a picture of a skull&#10;&#10;AI-generated content may be incorrect.">
            <a:extLst>
              <a:ext uri="{FF2B5EF4-FFF2-40B4-BE49-F238E27FC236}">
                <a16:creationId xmlns:a16="http://schemas.microsoft.com/office/drawing/2014/main" id="{254F5943-1EFF-8452-3A5F-B272FECC8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5" y="457200"/>
            <a:ext cx="105663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4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D00D6C-3673-A0F8-B26B-63E501AA2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Road map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8279FB8-E42D-A363-728A-134F5B4AD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944934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484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6023FD46-6CBB-7324-3DA1-1C9C2944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</a:t>
            </a:r>
            <a:r>
              <a:rPr lang="en-US" sz="4000" i="1">
                <a:solidFill>
                  <a:srgbClr val="FFFFFF"/>
                </a:solidFill>
              </a:rPr>
              <a:t>is</a:t>
            </a:r>
            <a:r>
              <a:rPr lang="en-US" sz="4000">
                <a:solidFill>
                  <a:srgbClr val="FFFFFF"/>
                </a:solidFill>
              </a:rPr>
              <a:t> the Model Context Protocol?</a:t>
            </a:r>
          </a:p>
        </p:txBody>
      </p:sp>
      <p:pic>
        <p:nvPicPr>
          <p:cNvPr id="15" name="Content Placeholder 14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8F6BEB21-69D2-9A1F-DE33-3FDB577825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581254" y="2050595"/>
            <a:ext cx="3355595" cy="261736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5EBA347-325C-FF6E-77C4-CF80F9BAB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671" y="2088963"/>
            <a:ext cx="4600354" cy="2587699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21E514-CE8A-03B5-0C19-89DDA274D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598" y="5070346"/>
            <a:ext cx="9496427" cy="13852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Open standard “port”</a:t>
            </a:r>
          </a:p>
          <a:p>
            <a:r>
              <a:rPr lang="en-US" sz="2000" dirty="0"/>
              <a:t>One spec ⇄ any system</a:t>
            </a:r>
          </a:p>
          <a:p>
            <a:r>
              <a:rPr lang="en-US" sz="2000" dirty="0"/>
              <a:t>Secure &amp; model-agnostic</a:t>
            </a:r>
          </a:p>
        </p:txBody>
      </p:sp>
    </p:spTree>
    <p:extLst>
      <p:ext uri="{BB962C8B-B14F-4D97-AF65-F5344CB8AC3E}">
        <p14:creationId xmlns:p14="http://schemas.microsoft.com/office/powerpoint/2010/main" val="3522980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4BEC-0BB1-37B0-5793-C2FC7FE3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MCP Works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50E86459-27FD-B182-28BD-212C809944B3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A4A65E-6C2D-6EDA-DDC6-BF17D4F1B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172200" y="1829674"/>
            <a:ext cx="5181600" cy="4343240"/>
          </a:xfrm>
        </p:spPr>
      </p:pic>
    </p:spTree>
    <p:extLst>
      <p:ext uri="{BB962C8B-B14F-4D97-AF65-F5344CB8AC3E}">
        <p14:creationId xmlns:p14="http://schemas.microsoft.com/office/powerpoint/2010/main" val="605797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92EE1-C974-EC41-43E4-C853E216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3 Interoperability Wins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BE0DB0-1BCC-0BE1-62B3-85D46277B7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989274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1113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6F87C7-E380-0FAB-6A68-339886A11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Case Study: Block/Square</a:t>
            </a:r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19C9D221-3919-5AE7-2AC7-44B60E3F8B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50" r="7506" b="1"/>
          <a:stretch>
            <a:fillRect/>
          </a:stretch>
        </p:blipFill>
        <p:spPr>
          <a:xfrm>
            <a:off x="6627731" y="364142"/>
            <a:ext cx="4161979" cy="342646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ext Placeholder 5">
            <a:extLst>
              <a:ext uri="{FF2B5EF4-FFF2-40B4-BE49-F238E27FC236}">
                <a16:creationId xmlns:a16="http://schemas.microsoft.com/office/drawing/2014/main" id="{428BC340-156D-5E7E-9718-B7222A5A78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762791"/>
              </p:ext>
            </p:extLst>
          </p:nvPr>
        </p:nvGraphicFramePr>
        <p:xfrm>
          <a:off x="5162719" y="4495568"/>
          <a:ext cx="6586915" cy="1905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Content Placeholder 13" descr="A colorful cube with a black background&#10;&#10;AI-generated content may be incorrect.">
            <a:extLst>
              <a:ext uri="{FF2B5EF4-FFF2-40B4-BE49-F238E27FC236}">
                <a16:creationId xmlns:a16="http://schemas.microsoft.com/office/drawing/2014/main" id="{290DA3FA-A424-8B7D-280B-B45A282B3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1234956" y="364142"/>
            <a:ext cx="2456077" cy="2354848"/>
          </a:xfrm>
        </p:spPr>
      </p:pic>
    </p:spTree>
    <p:extLst>
      <p:ext uri="{BB962C8B-B14F-4D97-AF65-F5344CB8AC3E}">
        <p14:creationId xmlns:p14="http://schemas.microsoft.com/office/powerpoint/2010/main" val="2276154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9288D-66E0-E2F0-1204-E064A2AF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Case Study: Sardine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1013419-AA28-0FF8-9DC8-954BB019B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632650"/>
            <a:ext cx="5136795" cy="2889447"/>
          </a:xfrm>
          <a:prstGeom prst="rect">
            <a:avLst/>
          </a:prstGeom>
        </p:spPr>
      </p:pic>
      <p:pic>
        <p:nvPicPr>
          <p:cNvPr id="11" name="Picture 10" descr="A diagram of a company&#10;&#10;AI-generated content may be incorrect.">
            <a:extLst>
              <a:ext uri="{FF2B5EF4-FFF2-40B4-BE49-F238E27FC236}">
                <a16:creationId xmlns:a16="http://schemas.microsoft.com/office/drawing/2014/main" id="{78579867-801A-228A-EE26-C7E5A5F7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264" y="735385"/>
            <a:ext cx="5136795" cy="268397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08EED3-D3B4-3E75-63FB-67A8AD3E7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62719" y="4495568"/>
            <a:ext cx="6586915" cy="1905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Risk rules in seconds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MCP server to Issuing API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Less vendor sprawl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5741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C1E8-D39C-3E9E-D99D-F55A2D2C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Fintech Horizon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2C33AC-ED1B-F340-1178-D201FEFD09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Stripe &amp; PayPal pilots</a:t>
            </a:r>
          </a:p>
          <a:p>
            <a:r>
              <a:rPr lang="en-US" dirty="0"/>
              <a:t>Embedded AI agents</a:t>
            </a:r>
          </a:p>
          <a:p>
            <a:r>
              <a:rPr lang="en-US" dirty="0"/>
              <a:t>Regulators eye audit logs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E2BF8E-D234-14A8-A0FF-97D57E2962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58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139BD-0C57-461D-2221-243A5F23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&amp; Unknowns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BB85D-5F4C-4114-6F5D-F954DA74A0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Speed, CX, new products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D6ADC8-E54D-3160-578E-11234DAD96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Governance, drift, skills gaps</a:t>
            </a:r>
          </a:p>
        </p:txBody>
      </p:sp>
    </p:spTree>
    <p:extLst>
      <p:ext uri="{BB962C8B-B14F-4D97-AF65-F5344CB8AC3E}">
        <p14:creationId xmlns:p14="http://schemas.microsoft.com/office/powerpoint/2010/main" val="3087689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390</Words>
  <Application>Microsoft Macintosh PowerPoint</Application>
  <PresentationFormat>Widescreen</PresentationFormat>
  <Paragraphs>67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Office Theme</vt:lpstr>
      <vt:lpstr>Unlocking Seamless AI Integration in Finance</vt:lpstr>
      <vt:lpstr>Road map</vt:lpstr>
      <vt:lpstr>What is the Model Context Protocol?</vt:lpstr>
      <vt:lpstr>How MCP Works</vt:lpstr>
      <vt:lpstr>3 Interoperability Wins</vt:lpstr>
      <vt:lpstr>Case Study: Block/Square</vt:lpstr>
      <vt:lpstr>Case Study: Sardine</vt:lpstr>
      <vt:lpstr>Fintech Horizon</vt:lpstr>
      <vt:lpstr>Opportunities &amp; Unknowns</vt:lpstr>
      <vt:lpstr>Recap &amp; Call to Curiosity</vt:lpstr>
      <vt:lpstr>Q &amp; A</vt:lpstr>
      <vt:lpstr>Thank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Bevan Venter</dc:creator>
  <cp:lastModifiedBy>Bevan Venter</cp:lastModifiedBy>
  <cp:revision>2</cp:revision>
  <dcterms:created xsi:type="dcterms:W3CDTF">2025-05-20T23:08:14Z</dcterms:created>
  <dcterms:modified xsi:type="dcterms:W3CDTF">2025-05-23T00:13:08Z</dcterms:modified>
</cp:coreProperties>
</file>